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62" r:id="rId5"/>
    <p:sldId id="297" r:id="rId6"/>
    <p:sldId id="298" r:id="rId7"/>
    <p:sldId id="300" r:id="rId8"/>
    <p:sldId id="299" r:id="rId9"/>
    <p:sldId id="301" r:id="rId10"/>
    <p:sldId id="302" r:id="rId11"/>
    <p:sldId id="303" r:id="rId12"/>
    <p:sldId id="296" r:id="rId13"/>
    <p:sldId id="283" r:id="rId14"/>
    <p:sldId id="306" r:id="rId15"/>
    <p:sldId id="307" r:id="rId16"/>
    <p:sldId id="304" r:id="rId17"/>
    <p:sldId id="305" r:id="rId18"/>
    <p:sldId id="308" r:id="rId19"/>
    <p:sldId id="309" r:id="rId20"/>
    <p:sldId id="287" r:id="rId21"/>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9">
          <p15:clr>
            <a:srgbClr val="A4A3A4"/>
          </p15:clr>
        </p15:guide>
        <p15:guide id="2" pos="54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GELO GIUSEPPE" initials="GD'A" lastIdx="2" clrIdx="0"/>
  <p:cmAuthor id="1" name="Giovanni Riccardi" initials="G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FBF86-3F5D-4146-B0CA-3A6673CE6BAA}" v="65" dt="2018-12-03T20:19:07.88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9790" autoAdjust="0"/>
  </p:normalViewPr>
  <p:slideViewPr>
    <p:cSldViewPr snapToGrid="0" snapToObjects="1">
      <p:cViewPr varScale="1">
        <p:scale>
          <a:sx n="82" d="100"/>
          <a:sy n="82" d="100"/>
        </p:scale>
        <p:origin x="437" y="62"/>
      </p:cViewPr>
      <p:guideLst>
        <p:guide orient="horz" pos="479"/>
        <p:guide pos="5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zej Majka" userId="9cb7939042b1e37f" providerId="LiveId" clId="{5B6FBF86-3F5D-4146-B0CA-3A6673CE6BAA}"/>
    <pc:docChg chg="undo custSel addSld delSld modSld">
      <pc:chgData name="Andrzej Majka" userId="9cb7939042b1e37f" providerId="LiveId" clId="{5B6FBF86-3F5D-4146-B0CA-3A6673CE6BAA}" dt="2018-12-03T20:19:23.712" v="666" actId="1076"/>
      <pc:docMkLst>
        <pc:docMk/>
      </pc:docMkLst>
      <pc:sldChg chg="addSp modSp">
        <pc:chgData name="Andrzej Majka" userId="9cb7939042b1e37f" providerId="LiveId" clId="{5B6FBF86-3F5D-4146-B0CA-3A6673CE6BAA}" dt="2018-12-03T18:13:17.458" v="105" actId="790"/>
        <pc:sldMkLst>
          <pc:docMk/>
          <pc:sldMk cId="1985147817" sldId="262"/>
        </pc:sldMkLst>
        <pc:spChg chg="mod">
          <ac:chgData name="Andrzej Majka" userId="9cb7939042b1e37f" providerId="LiveId" clId="{5B6FBF86-3F5D-4146-B0CA-3A6673CE6BAA}" dt="2018-12-03T18:12:32.315" v="83" actId="2711"/>
          <ac:spMkLst>
            <pc:docMk/>
            <pc:sldMk cId="1985147817" sldId="262"/>
            <ac:spMk id="2" creationId="{00000000-0000-0000-0000-000000000000}"/>
          </ac:spMkLst>
        </pc:spChg>
        <pc:spChg chg="mod">
          <ac:chgData name="Andrzej Majka" userId="9cb7939042b1e37f" providerId="LiveId" clId="{5B6FBF86-3F5D-4146-B0CA-3A6673CE6BAA}" dt="2018-12-03T18:09:48.188" v="18" actId="20577"/>
          <ac:spMkLst>
            <pc:docMk/>
            <pc:sldMk cId="1985147817" sldId="262"/>
            <ac:spMk id="4" creationId="{00000000-0000-0000-0000-000000000000}"/>
          </ac:spMkLst>
        </pc:spChg>
        <pc:spChg chg="add mod">
          <ac:chgData name="Andrzej Majka" userId="9cb7939042b1e37f" providerId="LiveId" clId="{5B6FBF86-3F5D-4146-B0CA-3A6673CE6BAA}" dt="2018-12-03T18:13:17.458" v="105" actId="790"/>
          <ac:spMkLst>
            <pc:docMk/>
            <pc:sldMk cId="1985147817" sldId="262"/>
            <ac:spMk id="5" creationId="{E7F93E2E-DB32-42BE-99BC-35A4ADDC2EDD}"/>
          </ac:spMkLst>
        </pc:spChg>
      </pc:sldChg>
      <pc:sldChg chg="delSp modSp">
        <pc:chgData name="Andrzej Majka" userId="9cb7939042b1e37f" providerId="LiveId" clId="{5B6FBF86-3F5D-4146-B0CA-3A6673CE6BAA}" dt="2018-12-03T19:45:59.356" v="498" actId="1076"/>
        <pc:sldMkLst>
          <pc:docMk/>
          <pc:sldMk cId="941604471" sldId="283"/>
        </pc:sldMkLst>
        <pc:spChg chg="mod">
          <ac:chgData name="Andrzej Majka" userId="9cb7939042b1e37f" providerId="LiveId" clId="{5B6FBF86-3F5D-4146-B0CA-3A6673CE6BAA}" dt="2018-12-03T19:45:38.575" v="496" actId="14100"/>
          <ac:spMkLst>
            <pc:docMk/>
            <pc:sldMk cId="941604471" sldId="283"/>
            <ac:spMk id="2" creationId="{00000000-0000-0000-0000-000000000000}"/>
          </ac:spMkLst>
        </pc:spChg>
        <pc:spChg chg="mod">
          <ac:chgData name="Andrzej Majka" userId="9cb7939042b1e37f" providerId="LiveId" clId="{5B6FBF86-3F5D-4146-B0CA-3A6673CE6BAA}" dt="2018-12-03T19:45:59.356" v="498" actId="1076"/>
          <ac:spMkLst>
            <pc:docMk/>
            <pc:sldMk cId="941604471" sldId="283"/>
            <ac:spMk id="3" creationId="{DFE90BF5-62F9-466C-BF17-378006EBC7F6}"/>
          </ac:spMkLst>
        </pc:spChg>
        <pc:spChg chg="del">
          <ac:chgData name="Andrzej Majka" userId="9cb7939042b1e37f" providerId="LiveId" clId="{5B6FBF86-3F5D-4146-B0CA-3A6673CE6BAA}" dt="2018-12-03T19:45:55.399" v="497" actId="478"/>
          <ac:spMkLst>
            <pc:docMk/>
            <pc:sldMk cId="941604471" sldId="283"/>
            <ac:spMk id="15" creationId="{C2E0AC64-FFFE-45E1-BF23-15B775A31CCE}"/>
          </ac:spMkLst>
        </pc:spChg>
      </pc:sldChg>
      <pc:sldChg chg="del">
        <pc:chgData name="Andrzej Majka" userId="9cb7939042b1e37f" providerId="LiveId" clId="{5B6FBF86-3F5D-4146-B0CA-3A6673CE6BAA}" dt="2018-12-03T19:46:11.827" v="500" actId="2696"/>
        <pc:sldMkLst>
          <pc:docMk/>
          <pc:sldMk cId="2891762585" sldId="284"/>
        </pc:sldMkLst>
      </pc:sldChg>
      <pc:sldChg chg="del">
        <pc:chgData name="Andrzej Majka" userId="9cb7939042b1e37f" providerId="LiveId" clId="{5B6FBF86-3F5D-4146-B0CA-3A6673CE6BAA}" dt="2018-12-03T19:46:11.858" v="502" actId="2696"/>
        <pc:sldMkLst>
          <pc:docMk/>
          <pc:sldMk cId="307485449" sldId="285"/>
        </pc:sldMkLst>
      </pc:sldChg>
      <pc:sldChg chg="del">
        <pc:chgData name="Andrzej Majka" userId="9cb7939042b1e37f" providerId="LiveId" clId="{5B6FBF86-3F5D-4146-B0CA-3A6673CE6BAA}" dt="2018-12-03T19:46:12.014" v="509" actId="2696"/>
        <pc:sldMkLst>
          <pc:docMk/>
          <pc:sldMk cId="181042967" sldId="286"/>
        </pc:sldMkLst>
      </pc:sldChg>
      <pc:sldChg chg="delSp">
        <pc:chgData name="Andrzej Majka" userId="9cb7939042b1e37f" providerId="LiveId" clId="{5B6FBF86-3F5D-4146-B0CA-3A6673CE6BAA}" dt="2018-12-03T20:16:39.049" v="632" actId="478"/>
        <pc:sldMkLst>
          <pc:docMk/>
          <pc:sldMk cId="327209471" sldId="287"/>
        </pc:sldMkLst>
        <pc:spChg chg="del">
          <ac:chgData name="Andrzej Majka" userId="9cb7939042b1e37f" providerId="LiveId" clId="{5B6FBF86-3F5D-4146-B0CA-3A6673CE6BAA}" dt="2018-12-03T20:16:39.049" v="632" actId="478"/>
          <ac:spMkLst>
            <pc:docMk/>
            <pc:sldMk cId="327209471" sldId="287"/>
            <ac:spMk id="15" creationId="{C2E0AC64-FFFE-45E1-BF23-15B775A31CCE}"/>
          </ac:spMkLst>
        </pc:spChg>
      </pc:sldChg>
      <pc:sldChg chg="del">
        <pc:chgData name="Andrzej Majka" userId="9cb7939042b1e37f" providerId="LiveId" clId="{5B6FBF86-3F5D-4146-B0CA-3A6673CE6BAA}" dt="2018-12-03T19:46:11.811" v="499" actId="2696"/>
        <pc:sldMkLst>
          <pc:docMk/>
          <pc:sldMk cId="3255685160" sldId="288"/>
        </pc:sldMkLst>
      </pc:sldChg>
      <pc:sldChg chg="del">
        <pc:chgData name="Andrzej Majka" userId="9cb7939042b1e37f" providerId="LiveId" clId="{5B6FBF86-3F5D-4146-B0CA-3A6673CE6BAA}" dt="2018-12-03T19:46:11.889" v="503" actId="2696"/>
        <pc:sldMkLst>
          <pc:docMk/>
          <pc:sldMk cId="4162027135" sldId="289"/>
        </pc:sldMkLst>
      </pc:sldChg>
      <pc:sldChg chg="del">
        <pc:chgData name="Andrzej Majka" userId="9cb7939042b1e37f" providerId="LiveId" clId="{5B6FBF86-3F5D-4146-B0CA-3A6673CE6BAA}" dt="2018-12-03T19:46:11.905" v="504" actId="2696"/>
        <pc:sldMkLst>
          <pc:docMk/>
          <pc:sldMk cId="426889716" sldId="290"/>
        </pc:sldMkLst>
      </pc:sldChg>
      <pc:sldChg chg="del">
        <pc:chgData name="Andrzej Majka" userId="9cb7939042b1e37f" providerId="LiveId" clId="{5B6FBF86-3F5D-4146-B0CA-3A6673CE6BAA}" dt="2018-12-03T19:46:11.920" v="505" actId="2696"/>
        <pc:sldMkLst>
          <pc:docMk/>
          <pc:sldMk cId="3104984729" sldId="291"/>
        </pc:sldMkLst>
      </pc:sldChg>
      <pc:sldChg chg="del">
        <pc:chgData name="Andrzej Majka" userId="9cb7939042b1e37f" providerId="LiveId" clId="{5B6FBF86-3F5D-4146-B0CA-3A6673CE6BAA}" dt="2018-12-03T19:46:11.936" v="506" actId="2696"/>
        <pc:sldMkLst>
          <pc:docMk/>
          <pc:sldMk cId="3235779822" sldId="292"/>
        </pc:sldMkLst>
      </pc:sldChg>
      <pc:sldChg chg="del">
        <pc:chgData name="Andrzej Majka" userId="9cb7939042b1e37f" providerId="LiveId" clId="{5B6FBF86-3F5D-4146-B0CA-3A6673CE6BAA}" dt="2018-12-03T19:46:11.999" v="507" actId="2696"/>
        <pc:sldMkLst>
          <pc:docMk/>
          <pc:sldMk cId="3955473961" sldId="293"/>
        </pc:sldMkLst>
      </pc:sldChg>
      <pc:sldChg chg="del">
        <pc:chgData name="Andrzej Majka" userId="9cb7939042b1e37f" providerId="LiveId" clId="{5B6FBF86-3F5D-4146-B0CA-3A6673CE6BAA}" dt="2018-12-03T19:46:11.999" v="508" actId="2696"/>
        <pc:sldMkLst>
          <pc:docMk/>
          <pc:sldMk cId="3899787196" sldId="294"/>
        </pc:sldMkLst>
      </pc:sldChg>
      <pc:sldChg chg="del">
        <pc:chgData name="Andrzej Majka" userId="9cb7939042b1e37f" providerId="LiveId" clId="{5B6FBF86-3F5D-4146-B0CA-3A6673CE6BAA}" dt="2018-12-03T19:46:11.858" v="501" actId="2696"/>
        <pc:sldMkLst>
          <pc:docMk/>
          <pc:sldMk cId="2514518438" sldId="295"/>
        </pc:sldMkLst>
      </pc:sldChg>
      <pc:sldChg chg="addSp delSp modSp add">
        <pc:chgData name="Andrzej Majka" userId="9cb7939042b1e37f" providerId="LiveId" clId="{5B6FBF86-3F5D-4146-B0CA-3A6673CE6BAA}" dt="2018-12-03T19:43:44.950" v="485" actId="14100"/>
        <pc:sldMkLst>
          <pc:docMk/>
          <pc:sldMk cId="515925253" sldId="296"/>
        </pc:sldMkLst>
        <pc:spChg chg="del">
          <ac:chgData name="Andrzej Majka" userId="9cb7939042b1e37f" providerId="LiveId" clId="{5B6FBF86-3F5D-4146-B0CA-3A6673CE6BAA}" dt="2018-12-03T19:41:01.216" v="476" actId="478"/>
          <ac:spMkLst>
            <pc:docMk/>
            <pc:sldMk cId="515925253" sldId="296"/>
            <ac:spMk id="2" creationId="{00000000-0000-0000-0000-000000000000}"/>
          </ac:spMkLst>
        </pc:spChg>
        <pc:spChg chg="mod">
          <ac:chgData name="Andrzej Majka" userId="9cb7939042b1e37f" providerId="LiveId" clId="{5B6FBF86-3F5D-4146-B0CA-3A6673CE6BAA}" dt="2018-12-03T19:40:55.795" v="475" actId="115"/>
          <ac:spMkLst>
            <pc:docMk/>
            <pc:sldMk cId="515925253" sldId="296"/>
            <ac:spMk id="4" creationId="{00000000-0000-0000-0000-000000000000}"/>
          </ac:spMkLst>
        </pc:spChg>
        <pc:spChg chg="add del mod">
          <ac:chgData name="Andrzej Majka" userId="9cb7939042b1e37f" providerId="LiveId" clId="{5B6FBF86-3F5D-4146-B0CA-3A6673CE6BAA}" dt="2018-12-03T19:41:03.731" v="477" actId="478"/>
          <ac:spMkLst>
            <pc:docMk/>
            <pc:sldMk cId="515925253" sldId="296"/>
            <ac:spMk id="6" creationId="{A6183862-3E74-4235-B05C-5C04E6CC6923}"/>
          </ac:spMkLst>
        </pc:spChg>
        <pc:picChg chg="add del mod">
          <ac:chgData name="Andrzej Majka" userId="9cb7939042b1e37f" providerId="LiveId" clId="{5B6FBF86-3F5D-4146-B0CA-3A6673CE6BAA}" dt="2018-12-03T19:43:29.188" v="481" actId="478"/>
          <ac:picMkLst>
            <pc:docMk/>
            <pc:sldMk cId="515925253" sldId="296"/>
            <ac:picMk id="7" creationId="{2343931D-890C-4E08-885D-2A07207E4D45}"/>
          </ac:picMkLst>
        </pc:picChg>
        <pc:picChg chg="add mod">
          <ac:chgData name="Andrzej Majka" userId="9cb7939042b1e37f" providerId="LiveId" clId="{5B6FBF86-3F5D-4146-B0CA-3A6673CE6BAA}" dt="2018-12-03T19:43:44.950" v="485" actId="14100"/>
          <ac:picMkLst>
            <pc:docMk/>
            <pc:sldMk cId="515925253" sldId="296"/>
            <ac:picMk id="9" creationId="{25535912-A16F-419A-A2B8-C15CAFD4E9D3}"/>
          </ac:picMkLst>
        </pc:picChg>
      </pc:sldChg>
      <pc:sldChg chg="delSp modSp add">
        <pc:chgData name="Andrzej Majka" userId="9cb7939042b1e37f" providerId="LiveId" clId="{5B6FBF86-3F5D-4146-B0CA-3A6673CE6BAA}" dt="2018-12-03T19:31:22.147" v="374" actId="255"/>
        <pc:sldMkLst>
          <pc:docMk/>
          <pc:sldMk cId="281676178" sldId="297"/>
        </pc:sldMkLst>
        <pc:spChg chg="mod">
          <ac:chgData name="Andrzej Majka" userId="9cb7939042b1e37f" providerId="LiveId" clId="{5B6FBF86-3F5D-4146-B0CA-3A6673CE6BAA}" dt="2018-12-03T18:17:28.245" v="118" actId="790"/>
          <ac:spMkLst>
            <pc:docMk/>
            <pc:sldMk cId="281676178" sldId="297"/>
            <ac:spMk id="2" creationId="{00000000-0000-0000-0000-000000000000}"/>
          </ac:spMkLst>
        </pc:spChg>
        <pc:spChg chg="mod">
          <ac:chgData name="Andrzej Majka" userId="9cb7939042b1e37f" providerId="LiveId" clId="{5B6FBF86-3F5D-4146-B0CA-3A6673CE6BAA}" dt="2018-12-03T19:31:22.147" v="374" actId="255"/>
          <ac:spMkLst>
            <pc:docMk/>
            <pc:sldMk cId="281676178" sldId="297"/>
            <ac:spMk id="3" creationId="{DFE90BF5-62F9-466C-BF17-378006EBC7F6}"/>
          </ac:spMkLst>
        </pc:spChg>
        <pc:spChg chg="del">
          <ac:chgData name="Andrzej Majka" userId="9cb7939042b1e37f" providerId="LiveId" clId="{5B6FBF86-3F5D-4146-B0CA-3A6673CE6BAA}" dt="2018-12-03T18:16:42.711" v="113" actId="478"/>
          <ac:spMkLst>
            <pc:docMk/>
            <pc:sldMk cId="281676178" sldId="297"/>
            <ac:spMk id="15" creationId="{C2E0AC64-FFFE-45E1-BF23-15B775A31CCE}"/>
          </ac:spMkLst>
        </pc:spChg>
      </pc:sldChg>
      <pc:sldChg chg="addSp delSp modSp add del">
        <pc:chgData name="Andrzej Majka" userId="9cb7939042b1e37f" providerId="LiveId" clId="{5B6FBF86-3F5D-4146-B0CA-3A6673CE6BAA}" dt="2018-12-03T18:09:02.814" v="6" actId="2696"/>
        <pc:sldMkLst>
          <pc:docMk/>
          <pc:sldMk cId="1890916634" sldId="297"/>
        </pc:sldMkLst>
        <pc:spChg chg="del">
          <ac:chgData name="Andrzej Majka" userId="9cb7939042b1e37f" providerId="LiveId" clId="{5B6FBF86-3F5D-4146-B0CA-3A6673CE6BAA}" dt="2018-12-03T18:08:27.084" v="4" actId="478"/>
          <ac:spMkLst>
            <pc:docMk/>
            <pc:sldMk cId="1890916634" sldId="297"/>
            <ac:spMk id="2" creationId="{00000000-0000-0000-0000-000000000000}"/>
          </ac:spMkLst>
        </pc:spChg>
        <pc:spChg chg="del">
          <ac:chgData name="Andrzej Majka" userId="9cb7939042b1e37f" providerId="LiveId" clId="{5B6FBF86-3F5D-4146-B0CA-3A6673CE6BAA}" dt="2018-12-03T18:08:23.889" v="3" actId="478"/>
          <ac:spMkLst>
            <pc:docMk/>
            <pc:sldMk cId="1890916634" sldId="297"/>
            <ac:spMk id="3" creationId="{DFE90BF5-62F9-466C-BF17-378006EBC7F6}"/>
          </ac:spMkLst>
        </pc:spChg>
        <pc:spChg chg="add del mod">
          <ac:chgData name="Andrzej Majka" userId="9cb7939042b1e37f" providerId="LiveId" clId="{5B6FBF86-3F5D-4146-B0CA-3A6673CE6BAA}" dt="2018-12-03T18:08:30.215" v="5" actId="478"/>
          <ac:spMkLst>
            <pc:docMk/>
            <pc:sldMk cId="1890916634" sldId="297"/>
            <ac:spMk id="6" creationId="{890F289E-8BEE-4AD5-B354-720A0DB34128}"/>
          </ac:spMkLst>
        </pc:spChg>
        <pc:spChg chg="del">
          <ac:chgData name="Andrzej Majka" userId="9cb7939042b1e37f" providerId="LiveId" clId="{5B6FBF86-3F5D-4146-B0CA-3A6673CE6BAA}" dt="2018-12-03T18:08:20.032" v="2" actId="478"/>
          <ac:spMkLst>
            <pc:docMk/>
            <pc:sldMk cId="1890916634" sldId="297"/>
            <ac:spMk id="15" creationId="{C2E0AC64-FFFE-45E1-BF23-15B775A31CCE}"/>
          </ac:spMkLst>
        </pc:spChg>
      </pc:sldChg>
      <pc:sldChg chg="addSp delSp modSp add delAnim modAnim">
        <pc:chgData name="Andrzej Majka" userId="9cb7939042b1e37f" providerId="LiveId" clId="{5B6FBF86-3F5D-4146-B0CA-3A6673CE6BAA}" dt="2018-12-03T18:29:04.914" v="176" actId="478"/>
        <pc:sldMkLst>
          <pc:docMk/>
          <pc:sldMk cId="973980986" sldId="298"/>
        </pc:sldMkLst>
        <pc:spChg chg="del">
          <ac:chgData name="Andrzej Majka" userId="9cb7939042b1e37f" providerId="LiveId" clId="{5B6FBF86-3F5D-4146-B0CA-3A6673CE6BAA}" dt="2018-12-03T18:23:05.012" v="128" actId="478"/>
          <ac:spMkLst>
            <pc:docMk/>
            <pc:sldMk cId="973980986" sldId="298"/>
            <ac:spMk id="3" creationId="{DFE90BF5-62F9-466C-BF17-378006EBC7F6}"/>
          </ac:spMkLst>
        </pc:spChg>
        <pc:spChg chg="add mod">
          <ac:chgData name="Andrzej Majka" userId="9cb7939042b1e37f" providerId="LiveId" clId="{5B6FBF86-3F5D-4146-B0CA-3A6673CE6BAA}" dt="2018-12-03T18:24:35.540" v="145" actId="692"/>
          <ac:spMkLst>
            <pc:docMk/>
            <pc:sldMk cId="973980986" sldId="298"/>
            <ac:spMk id="7" creationId="{1B94A727-3F48-4C9C-BF8F-082FF3F3AAA5}"/>
          </ac:spMkLst>
        </pc:spChg>
        <pc:spChg chg="add del mod">
          <ac:chgData name="Andrzej Majka" userId="9cb7939042b1e37f" providerId="LiveId" clId="{5B6FBF86-3F5D-4146-B0CA-3A6673CE6BAA}" dt="2018-12-03T18:29:04.914" v="176" actId="478"/>
          <ac:spMkLst>
            <pc:docMk/>
            <pc:sldMk cId="973980986" sldId="298"/>
            <ac:spMk id="8" creationId="{7F6DECCE-A8DB-47D8-BEE2-8EA30BE52B4E}"/>
          </ac:spMkLst>
        </pc:spChg>
        <pc:picChg chg="add mod">
          <ac:chgData name="Andrzej Majka" userId="9cb7939042b1e37f" providerId="LiveId" clId="{5B6FBF86-3F5D-4146-B0CA-3A6673CE6BAA}" dt="2018-12-03T18:23:11.058" v="133" actId="1076"/>
          <ac:picMkLst>
            <pc:docMk/>
            <pc:sldMk cId="973980986" sldId="298"/>
            <ac:picMk id="6" creationId="{033B2FAA-F567-4E90-ACF3-4E35BF1884E3}"/>
          </ac:picMkLst>
        </pc:picChg>
      </pc:sldChg>
      <pc:sldChg chg="modSp add">
        <pc:chgData name="Andrzej Majka" userId="9cb7939042b1e37f" providerId="LiveId" clId="{5B6FBF86-3F5D-4146-B0CA-3A6673CE6BAA}" dt="2018-12-03T19:33:26.931" v="380" actId="255"/>
        <pc:sldMkLst>
          <pc:docMk/>
          <pc:sldMk cId="1203741560" sldId="299"/>
        </pc:sldMkLst>
        <pc:spChg chg="mod">
          <ac:chgData name="Andrzej Majka" userId="9cb7939042b1e37f" providerId="LiveId" clId="{5B6FBF86-3F5D-4146-B0CA-3A6673CE6BAA}" dt="2018-12-03T19:06:24.858" v="260" actId="6549"/>
          <ac:spMkLst>
            <pc:docMk/>
            <pc:sldMk cId="1203741560" sldId="299"/>
            <ac:spMk id="2" creationId="{00000000-0000-0000-0000-000000000000}"/>
          </ac:spMkLst>
        </pc:spChg>
        <pc:spChg chg="mod">
          <ac:chgData name="Andrzej Majka" userId="9cb7939042b1e37f" providerId="LiveId" clId="{5B6FBF86-3F5D-4146-B0CA-3A6673CE6BAA}" dt="2018-12-03T19:33:26.931" v="380" actId="255"/>
          <ac:spMkLst>
            <pc:docMk/>
            <pc:sldMk cId="1203741560" sldId="299"/>
            <ac:spMk id="3" creationId="{DFE90BF5-62F9-466C-BF17-378006EBC7F6}"/>
          </ac:spMkLst>
        </pc:spChg>
      </pc:sldChg>
      <pc:sldChg chg="addSp delSp modSp add">
        <pc:chgData name="Andrzej Majka" userId="9cb7939042b1e37f" providerId="LiveId" clId="{5B6FBF86-3F5D-4146-B0CA-3A6673CE6BAA}" dt="2018-12-03T19:40:37.159" v="473" actId="14100"/>
        <pc:sldMkLst>
          <pc:docMk/>
          <pc:sldMk cId="2399245971" sldId="300"/>
        </pc:sldMkLst>
        <pc:spChg chg="del">
          <ac:chgData name="Andrzej Majka" userId="9cb7939042b1e37f" providerId="LiveId" clId="{5B6FBF86-3F5D-4146-B0CA-3A6673CE6BAA}" dt="2018-12-03T18:41:21.097" v="236" actId="478"/>
          <ac:spMkLst>
            <pc:docMk/>
            <pc:sldMk cId="2399245971" sldId="300"/>
            <ac:spMk id="2" creationId="{00000000-0000-0000-0000-000000000000}"/>
          </ac:spMkLst>
        </pc:spChg>
        <pc:spChg chg="mod">
          <ac:chgData name="Andrzej Majka" userId="9cb7939042b1e37f" providerId="LiveId" clId="{5B6FBF86-3F5D-4146-B0CA-3A6673CE6BAA}" dt="2018-12-03T19:40:37.159" v="473" actId="14100"/>
          <ac:spMkLst>
            <pc:docMk/>
            <pc:sldMk cId="2399245971" sldId="300"/>
            <ac:spMk id="4" creationId="{00000000-0000-0000-0000-000000000000}"/>
          </ac:spMkLst>
        </pc:spChg>
        <pc:spChg chg="add del mod">
          <ac:chgData name="Andrzej Majka" userId="9cb7939042b1e37f" providerId="LiveId" clId="{5B6FBF86-3F5D-4146-B0CA-3A6673CE6BAA}" dt="2018-12-03T18:41:24.752" v="237" actId="478"/>
          <ac:spMkLst>
            <pc:docMk/>
            <pc:sldMk cId="2399245971" sldId="300"/>
            <ac:spMk id="6" creationId="{727418FE-A265-4456-8FBF-0E384B7F58B4}"/>
          </ac:spMkLst>
        </pc:spChg>
        <pc:picChg chg="add mod">
          <ac:chgData name="Andrzej Majka" userId="9cb7939042b1e37f" providerId="LiveId" clId="{5B6FBF86-3F5D-4146-B0CA-3A6673CE6BAA}" dt="2018-12-03T18:42:27.708" v="256" actId="1076"/>
          <ac:picMkLst>
            <pc:docMk/>
            <pc:sldMk cId="2399245971" sldId="300"/>
            <ac:picMk id="7" creationId="{CC612357-1317-45E2-9052-E9B217FB979F}"/>
          </ac:picMkLst>
        </pc:picChg>
      </pc:sldChg>
      <pc:sldChg chg="modSp add">
        <pc:chgData name="Andrzej Majka" userId="9cb7939042b1e37f" providerId="LiveId" clId="{5B6FBF86-3F5D-4146-B0CA-3A6673CE6BAA}" dt="2018-12-03T19:38:34.308" v="429" actId="790"/>
        <pc:sldMkLst>
          <pc:docMk/>
          <pc:sldMk cId="638101135" sldId="301"/>
        </pc:sldMkLst>
        <pc:spChg chg="mod">
          <ac:chgData name="Andrzej Majka" userId="9cb7939042b1e37f" providerId="LiveId" clId="{5B6FBF86-3F5D-4146-B0CA-3A6673CE6BAA}" dt="2018-12-03T19:38:34.308" v="429" actId="790"/>
          <ac:spMkLst>
            <pc:docMk/>
            <pc:sldMk cId="638101135" sldId="301"/>
            <ac:spMk id="3" creationId="{DFE90BF5-62F9-466C-BF17-378006EBC7F6}"/>
          </ac:spMkLst>
        </pc:spChg>
      </pc:sldChg>
      <pc:sldChg chg="modSp add">
        <pc:chgData name="Andrzej Majka" userId="9cb7939042b1e37f" providerId="LiveId" clId="{5B6FBF86-3F5D-4146-B0CA-3A6673CE6BAA}" dt="2018-12-03T19:39:04.816" v="431" actId="113"/>
        <pc:sldMkLst>
          <pc:docMk/>
          <pc:sldMk cId="2842655035" sldId="302"/>
        </pc:sldMkLst>
        <pc:spChg chg="mod">
          <ac:chgData name="Andrzej Majka" userId="9cb7939042b1e37f" providerId="LiveId" clId="{5B6FBF86-3F5D-4146-B0CA-3A6673CE6BAA}" dt="2018-12-03T19:39:04.816" v="431" actId="113"/>
          <ac:spMkLst>
            <pc:docMk/>
            <pc:sldMk cId="2842655035" sldId="302"/>
            <ac:spMk id="3" creationId="{DFE90BF5-62F9-466C-BF17-378006EBC7F6}"/>
          </ac:spMkLst>
        </pc:spChg>
      </pc:sldChg>
      <pc:sldChg chg="addSp modSp add">
        <pc:chgData name="Andrzej Majka" userId="9cb7939042b1e37f" providerId="LiveId" clId="{5B6FBF86-3F5D-4146-B0CA-3A6673CE6BAA}" dt="2018-12-03T19:39:54.185" v="460" actId="790"/>
        <pc:sldMkLst>
          <pc:docMk/>
          <pc:sldMk cId="2626758820" sldId="303"/>
        </pc:sldMkLst>
        <pc:spChg chg="mod">
          <ac:chgData name="Andrzej Majka" userId="9cb7939042b1e37f" providerId="LiveId" clId="{5B6FBF86-3F5D-4146-B0CA-3A6673CE6BAA}" dt="2018-12-03T19:39:54.185" v="460" actId="790"/>
          <ac:spMkLst>
            <pc:docMk/>
            <pc:sldMk cId="2626758820" sldId="303"/>
            <ac:spMk id="3" creationId="{DFE90BF5-62F9-466C-BF17-378006EBC7F6}"/>
          </ac:spMkLst>
        </pc:spChg>
        <pc:picChg chg="add mod">
          <ac:chgData name="Andrzej Majka" userId="9cb7939042b1e37f" providerId="LiveId" clId="{5B6FBF86-3F5D-4146-B0CA-3A6673CE6BAA}" dt="2018-12-03T19:39:42.229" v="459" actId="1076"/>
          <ac:picMkLst>
            <pc:docMk/>
            <pc:sldMk cId="2626758820" sldId="303"/>
            <ac:picMk id="6" creationId="{01E15D24-0F4F-43D9-ADC2-36098ED0DAE7}"/>
          </ac:picMkLst>
        </pc:picChg>
        <pc:picChg chg="add mod">
          <ac:chgData name="Andrzej Majka" userId="9cb7939042b1e37f" providerId="LiveId" clId="{5B6FBF86-3F5D-4146-B0CA-3A6673CE6BAA}" dt="2018-12-03T19:39:40.995" v="458" actId="1076"/>
          <ac:picMkLst>
            <pc:docMk/>
            <pc:sldMk cId="2626758820" sldId="303"/>
            <ac:picMk id="7" creationId="{3F34C0DB-B1C9-4F57-AEF5-5A8A460A93CC}"/>
          </ac:picMkLst>
        </pc:picChg>
      </pc:sldChg>
      <pc:sldChg chg="modSp add">
        <pc:chgData name="Andrzej Majka" userId="9cb7939042b1e37f" providerId="LiveId" clId="{5B6FBF86-3F5D-4146-B0CA-3A6673CE6BAA}" dt="2018-12-03T20:11:38.402" v="582" actId="255"/>
        <pc:sldMkLst>
          <pc:docMk/>
          <pc:sldMk cId="1300704611" sldId="304"/>
        </pc:sldMkLst>
        <pc:spChg chg="mod">
          <ac:chgData name="Andrzej Majka" userId="9cb7939042b1e37f" providerId="LiveId" clId="{5B6FBF86-3F5D-4146-B0CA-3A6673CE6BAA}" dt="2018-12-03T20:11:38.402" v="582" actId="255"/>
          <ac:spMkLst>
            <pc:docMk/>
            <pc:sldMk cId="1300704611" sldId="304"/>
            <ac:spMk id="3" creationId="{DFE90BF5-62F9-466C-BF17-378006EBC7F6}"/>
          </ac:spMkLst>
        </pc:spChg>
      </pc:sldChg>
      <pc:sldChg chg="modSp add">
        <pc:chgData name="Andrzej Majka" userId="9cb7939042b1e37f" providerId="LiveId" clId="{5B6FBF86-3F5D-4146-B0CA-3A6673CE6BAA}" dt="2018-12-03T20:13:57.842" v="618" actId="790"/>
        <pc:sldMkLst>
          <pc:docMk/>
          <pc:sldMk cId="2626520439" sldId="305"/>
        </pc:sldMkLst>
        <pc:spChg chg="mod">
          <ac:chgData name="Andrzej Majka" userId="9cb7939042b1e37f" providerId="LiveId" clId="{5B6FBF86-3F5D-4146-B0CA-3A6673CE6BAA}" dt="2018-12-03T20:13:57.842" v="618" actId="790"/>
          <ac:spMkLst>
            <pc:docMk/>
            <pc:sldMk cId="2626520439" sldId="305"/>
            <ac:spMk id="3" creationId="{DFE90BF5-62F9-466C-BF17-378006EBC7F6}"/>
          </ac:spMkLst>
        </pc:spChg>
      </pc:sldChg>
      <pc:sldChg chg="modSp add">
        <pc:chgData name="Andrzej Majka" userId="9cb7939042b1e37f" providerId="LiveId" clId="{5B6FBF86-3F5D-4146-B0CA-3A6673CE6BAA}" dt="2018-12-03T20:10:31.256" v="575" actId="255"/>
        <pc:sldMkLst>
          <pc:docMk/>
          <pc:sldMk cId="687047345" sldId="306"/>
        </pc:sldMkLst>
        <pc:spChg chg="mod">
          <ac:chgData name="Andrzej Majka" userId="9cb7939042b1e37f" providerId="LiveId" clId="{5B6FBF86-3F5D-4146-B0CA-3A6673CE6BAA}" dt="2018-12-03T20:10:31.256" v="575" actId="255"/>
          <ac:spMkLst>
            <pc:docMk/>
            <pc:sldMk cId="687047345" sldId="306"/>
            <ac:spMk id="3" creationId="{DFE90BF5-62F9-466C-BF17-378006EBC7F6}"/>
          </ac:spMkLst>
        </pc:spChg>
      </pc:sldChg>
      <pc:sldChg chg="modSp add">
        <pc:chgData name="Andrzej Majka" userId="9cb7939042b1e37f" providerId="LiveId" clId="{5B6FBF86-3F5D-4146-B0CA-3A6673CE6BAA}" dt="2018-12-03T20:10:25.773" v="574" actId="1076"/>
        <pc:sldMkLst>
          <pc:docMk/>
          <pc:sldMk cId="403321876" sldId="307"/>
        </pc:sldMkLst>
        <pc:spChg chg="mod">
          <ac:chgData name="Andrzej Majka" userId="9cb7939042b1e37f" providerId="LiveId" clId="{5B6FBF86-3F5D-4146-B0CA-3A6673CE6BAA}" dt="2018-12-03T20:10:25.773" v="574" actId="1076"/>
          <ac:spMkLst>
            <pc:docMk/>
            <pc:sldMk cId="403321876" sldId="307"/>
            <ac:spMk id="3" creationId="{DFE90BF5-62F9-466C-BF17-378006EBC7F6}"/>
          </ac:spMkLst>
        </pc:spChg>
      </pc:sldChg>
      <pc:sldChg chg="modSp add">
        <pc:chgData name="Andrzej Majka" userId="9cb7939042b1e37f" providerId="LiveId" clId="{5B6FBF86-3F5D-4146-B0CA-3A6673CE6BAA}" dt="2018-12-03T20:15:20.525" v="629" actId="20577"/>
        <pc:sldMkLst>
          <pc:docMk/>
          <pc:sldMk cId="2087068691" sldId="308"/>
        </pc:sldMkLst>
        <pc:spChg chg="mod">
          <ac:chgData name="Andrzej Majka" userId="9cb7939042b1e37f" providerId="LiveId" clId="{5B6FBF86-3F5D-4146-B0CA-3A6673CE6BAA}" dt="2018-12-03T20:15:20.525" v="629" actId="20577"/>
          <ac:spMkLst>
            <pc:docMk/>
            <pc:sldMk cId="2087068691" sldId="308"/>
            <ac:spMk id="3" creationId="{DFE90BF5-62F9-466C-BF17-378006EBC7F6}"/>
          </ac:spMkLst>
        </pc:spChg>
      </pc:sldChg>
      <pc:sldChg chg="addSp delSp modSp add">
        <pc:chgData name="Andrzej Majka" userId="9cb7939042b1e37f" providerId="LiveId" clId="{5B6FBF86-3F5D-4146-B0CA-3A6673CE6BAA}" dt="2018-12-03T20:19:23.712" v="666" actId="1076"/>
        <pc:sldMkLst>
          <pc:docMk/>
          <pc:sldMk cId="1993744536" sldId="309"/>
        </pc:sldMkLst>
        <pc:spChg chg="del">
          <ac:chgData name="Andrzej Majka" userId="9cb7939042b1e37f" providerId="LiveId" clId="{5B6FBF86-3F5D-4146-B0CA-3A6673CE6BAA}" dt="2018-12-03T20:16:43.111" v="633" actId="478"/>
          <ac:spMkLst>
            <pc:docMk/>
            <pc:sldMk cId="1993744536" sldId="309"/>
            <ac:spMk id="6" creationId="{1D2794BB-F804-4167-8ED4-AC71EAEE7BA9}"/>
          </ac:spMkLst>
        </pc:spChg>
        <pc:spChg chg="del">
          <ac:chgData name="Andrzej Majka" userId="9cb7939042b1e37f" providerId="LiveId" clId="{5B6FBF86-3F5D-4146-B0CA-3A6673CE6BAA}" dt="2018-12-03T20:16:36.956" v="631" actId="478"/>
          <ac:spMkLst>
            <pc:docMk/>
            <pc:sldMk cId="1993744536" sldId="309"/>
            <ac:spMk id="15" creationId="{C2E0AC64-FFFE-45E1-BF23-15B775A31CCE}"/>
          </ac:spMkLst>
        </pc:spChg>
        <pc:picChg chg="add mod">
          <ac:chgData name="Andrzej Majka" userId="9cb7939042b1e37f" providerId="LiveId" clId="{5B6FBF86-3F5D-4146-B0CA-3A6673CE6BAA}" dt="2018-12-03T20:17:48.549" v="649" actId="14100"/>
          <ac:picMkLst>
            <pc:docMk/>
            <pc:sldMk cId="1993744536" sldId="309"/>
            <ac:picMk id="7" creationId="{6B309BBB-D13A-415F-B400-EA66B9D1F26B}"/>
          </ac:picMkLst>
        </pc:picChg>
        <pc:picChg chg="add mod">
          <ac:chgData name="Andrzej Majka" userId="9cb7939042b1e37f" providerId="LiveId" clId="{5B6FBF86-3F5D-4146-B0CA-3A6673CE6BAA}" dt="2018-12-03T20:17:45.987" v="648" actId="14100"/>
          <ac:picMkLst>
            <pc:docMk/>
            <pc:sldMk cId="1993744536" sldId="309"/>
            <ac:picMk id="8" creationId="{61654AD3-24D2-4A5C-88FA-F4387A204D2A}"/>
          </ac:picMkLst>
        </pc:picChg>
        <pc:picChg chg="add mod">
          <ac:chgData name="Andrzej Majka" userId="9cb7939042b1e37f" providerId="LiveId" clId="{5B6FBF86-3F5D-4146-B0CA-3A6673CE6BAA}" dt="2018-12-03T20:19:23.712" v="666" actId="1076"/>
          <ac:picMkLst>
            <pc:docMk/>
            <pc:sldMk cId="1993744536" sldId="309"/>
            <ac:picMk id="9" creationId="{C4778C30-100F-4305-A832-99D95DD39923}"/>
          </ac:picMkLst>
        </pc:picChg>
        <pc:picChg chg="add mod">
          <ac:chgData name="Andrzej Majka" userId="9cb7939042b1e37f" providerId="LiveId" clId="{5B6FBF86-3F5D-4146-B0CA-3A6673CE6BAA}" dt="2018-12-03T20:19:22.306" v="665" actId="1076"/>
          <ac:picMkLst>
            <pc:docMk/>
            <pc:sldMk cId="1993744536" sldId="309"/>
            <ac:picMk id="10" creationId="{1B3A6FC7-8972-45C8-8710-1700101FB91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59283A16-FA5D-804C-AAF4-9BADFE6A9B2C}" type="datetimeFigureOut">
              <a:t>12/3/2018</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2622A04F-CC42-7B42-9E5C-0755FAF09428}" type="slidenum">
              <a:t>‹#›</a:t>
            </a:fld>
            <a:endParaRPr lang="en-US"/>
          </a:p>
        </p:txBody>
      </p:sp>
    </p:spTree>
    <p:extLst>
      <p:ext uri="{BB962C8B-B14F-4D97-AF65-F5344CB8AC3E}">
        <p14:creationId xmlns:p14="http://schemas.microsoft.com/office/powerpoint/2010/main" val="2352948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0723D6CB-80A7-954E-94AE-4953340D11C3}" type="datetimeFigureOut">
              <a:t>12/3/2018</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43E39286-1182-484A-BB9F-6D716B2D9409}" type="slidenum">
              <a:t>‹#›</a:t>
            </a:fld>
            <a:endParaRPr lang="en-US"/>
          </a:p>
        </p:txBody>
      </p:sp>
    </p:spTree>
    <p:extLst>
      <p:ext uri="{BB962C8B-B14F-4D97-AF65-F5344CB8AC3E}">
        <p14:creationId xmlns:p14="http://schemas.microsoft.com/office/powerpoint/2010/main" val="35188383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0489" y="3886200"/>
            <a:ext cx="6311900" cy="1752600"/>
          </a:xfrm>
        </p:spPr>
        <p:txBody>
          <a:bodyPr/>
          <a:lstStyle>
            <a:lvl1pPr marL="0" indent="0" algn="l">
              <a:buNone/>
              <a:defRPr b="0" i="0">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a:xfrm>
            <a:off x="1080489" y="2713038"/>
            <a:ext cx="6311900" cy="1143000"/>
          </a:xfrm>
        </p:spPr>
        <p:txBody>
          <a:bodyPr/>
          <a:lstStyle>
            <a:lvl1pPr>
              <a:defRPr b="1" i="0">
                <a:solidFill>
                  <a:schemeClr val="bg1"/>
                </a:solidFill>
                <a:latin typeface="Calibri"/>
                <a:cs typeface="Calibri"/>
              </a:defRPr>
            </a:lvl1pPr>
          </a:lstStyle>
          <a:p>
            <a:r>
              <a:rPr lang="en-US"/>
              <a:t>Click to edit Master title style</a:t>
            </a:r>
          </a:p>
        </p:txBody>
      </p:sp>
    </p:spTree>
    <p:extLst>
      <p:ext uri="{BB962C8B-B14F-4D97-AF65-F5344CB8AC3E}">
        <p14:creationId xmlns:p14="http://schemas.microsoft.com/office/powerpoint/2010/main" val="183987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399"/>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GB"/>
              <a:t>[Use 'Header and Footer' to insert name of the presentation]</a:t>
            </a:r>
            <a:endParaRPr lang="en-US"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105771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a:cs typeface="Calibri"/>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GB"/>
              <a:t>[Use 'Header and Footer' to insert name of the presentation]</a:t>
            </a:r>
            <a:endParaRPr lang="en-US"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155234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433029"/>
            <a:ext cx="7772400" cy="1500187"/>
          </a:xfrm>
        </p:spPr>
        <p:txBody>
          <a:bodyPr anchor="b"/>
          <a:lstStyle>
            <a:lvl1pPr marL="0" indent="0">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Title of the presentation</a:t>
            </a:r>
          </a:p>
        </p:txBody>
      </p:sp>
      <p:sp>
        <p:nvSpPr>
          <p:cNvPr id="13" name="Text Placeholder 2"/>
          <p:cNvSpPr>
            <a:spLocks noGrp="1"/>
          </p:cNvSpPr>
          <p:nvPr>
            <p:ph type="body" idx="10" hasCustomPrompt="1"/>
          </p:nvPr>
        </p:nvSpPr>
        <p:spPr>
          <a:xfrm>
            <a:off x="722313" y="3063148"/>
            <a:ext cx="7772400" cy="1500187"/>
          </a:xfrm>
        </p:spPr>
        <p:txBody>
          <a:bodyPr anchor="b">
            <a:normAutofit/>
          </a:bodyPr>
          <a:lstStyle>
            <a:lvl1pPr marL="0" indent="0">
              <a:buNone/>
              <a:defRPr sz="4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Thank you very much </a:t>
            </a:r>
            <a:br>
              <a:rPr lang="fr-CH"/>
            </a:br>
            <a:r>
              <a:rPr lang="fr-CH"/>
              <a:t>for your attention!</a:t>
            </a:r>
          </a:p>
        </p:txBody>
      </p:sp>
      <p:cxnSp>
        <p:nvCxnSpPr>
          <p:cNvPr id="16" name="Straight Connector 15"/>
          <p:cNvCxnSpPr/>
          <p:nvPr userDrawn="1"/>
        </p:nvCxnSpPr>
        <p:spPr>
          <a:xfrm>
            <a:off x="722313" y="3063148"/>
            <a:ext cx="77724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472617" y="4715735"/>
            <a:ext cx="2841272" cy="415498"/>
          </a:xfrm>
          <a:prstGeom prst="rect">
            <a:avLst/>
          </a:prstGeom>
          <a:noFill/>
        </p:spPr>
        <p:txBody>
          <a:bodyPr wrap="square" rtlCol="0">
            <a:spAutoFit/>
          </a:bodyPr>
          <a:lstStyle/>
          <a:p>
            <a:r>
              <a:rPr lang="en-US" sz="700" dirty="0">
                <a:solidFill>
                  <a:schemeClr val="bg1"/>
                </a:solidFill>
              </a:rPr>
              <a:t>This project has received funding from the SESAR Joint Undertaking under the European Union’s Horizon 2020 research and innovation programme under grant agreement No [number]</a:t>
            </a:r>
          </a:p>
        </p:txBody>
      </p:sp>
      <p:pic>
        <p:nvPicPr>
          <p:cNvPr id="1027" name="Picture 3" descr="EU logo low re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8400" y="4715735"/>
            <a:ext cx="57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2273301" y="6342577"/>
            <a:ext cx="6870700" cy="406265"/>
          </a:xfrm>
          <a:prstGeom prst="rect">
            <a:avLst/>
          </a:prstGeom>
          <a:noFill/>
        </p:spPr>
        <p:txBody>
          <a:bodyPr wrap="square" rtlCol="0">
            <a:spAutoFit/>
          </a:bodyPr>
          <a:lstStyle/>
          <a:p>
            <a:r>
              <a:rPr lang="en-GB" sz="900" dirty="0"/>
              <a:t>The opinions expressed herein reflect the author’s view only. </a:t>
            </a:r>
          </a:p>
          <a:p>
            <a:r>
              <a:rPr lang="en-GB" sz="900" dirty="0"/>
              <a:t>Under no circumstances shall the SESAR Joint Undertaking be responsible for any use that may be made of the information contained herein.</a:t>
            </a:r>
          </a:p>
        </p:txBody>
      </p:sp>
    </p:spTree>
    <p:extLst>
      <p:ext uri="{BB962C8B-B14F-4D97-AF65-F5344CB8AC3E}">
        <p14:creationId xmlns:p14="http://schemas.microsoft.com/office/powerpoint/2010/main" val="368323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GB"/>
              <a:t>[Use 'Header and Footer' to insert name of the presentation]</a:t>
            </a:r>
            <a:endParaRPr lang="en-US" dirty="0"/>
          </a:p>
        </p:txBody>
      </p:sp>
      <p:sp>
        <p:nvSpPr>
          <p:cNvPr id="6" name="Slide Number Placeholder 5"/>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18052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GB"/>
              <a:t>[Use 'Header and Footer' to insert name of the presentation]</a:t>
            </a:r>
            <a:endParaRPr lang="en-US" dirty="0"/>
          </a:p>
        </p:txBody>
      </p:sp>
      <p:sp>
        <p:nvSpPr>
          <p:cNvPr id="8" name="Slide Number Placeholder 7"/>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361002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GB"/>
              <a:t>[Use 'Header and Footer' to insert name of the presentation]</a:t>
            </a:r>
            <a:endParaRPr lang="en-US" dirty="0"/>
          </a:p>
        </p:txBody>
      </p:sp>
      <p:sp>
        <p:nvSpPr>
          <p:cNvPr id="4" name="Slide Number Placeholder 3"/>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148353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a:t>[Use 'Header and Footer' to insert name of the presentation]</a:t>
            </a:r>
            <a:endParaRPr lang="en-US" dirty="0"/>
          </a:p>
        </p:txBody>
      </p:sp>
      <p:sp>
        <p:nvSpPr>
          <p:cNvPr id="3" name="Slide Number Placeholder 2"/>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385440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p>
            <a:r>
              <a:rPr lang="en-GB"/>
              <a:t>[Use 'Header and Footer' to insert name of the presentation]</a:t>
            </a:r>
            <a:endParaRPr lang="en-US" dirty="0"/>
          </a:p>
        </p:txBody>
      </p:sp>
      <p:sp>
        <p:nvSpPr>
          <p:cNvPr id="6" name="Slide Number Placeholder 5"/>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66037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87338"/>
            <a:ext cx="66294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7362967"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lang="en-GB"/>
              <a:t>[Use 'Header and Footer' to insert name of the presentation]</a:t>
            </a:r>
            <a:endParaRPr lang="en-US"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259813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7338"/>
            <a:ext cx="6653213" cy="11430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600200"/>
            <a:ext cx="7594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logosesarju-pos.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01668" y="300038"/>
            <a:ext cx="1153136" cy="612000"/>
          </a:xfrm>
          <a:prstGeom prst="rect">
            <a:avLst/>
          </a:prstGeom>
        </p:spPr>
      </p:pic>
      <p:sp>
        <p:nvSpPr>
          <p:cNvPr id="8" name="Rectangle 7"/>
          <p:cNvSpPr/>
          <p:nvPr/>
        </p:nvSpPr>
        <p:spPr>
          <a:xfrm>
            <a:off x="0" y="6536627"/>
            <a:ext cx="9144000" cy="32137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2"/>
              </a:solidFill>
            </a:endParaRPr>
          </a:p>
        </p:txBody>
      </p:sp>
      <p:sp>
        <p:nvSpPr>
          <p:cNvPr id="5" name="Footer Placeholder 4"/>
          <p:cNvSpPr>
            <a:spLocks noGrp="1"/>
          </p:cNvSpPr>
          <p:nvPr>
            <p:ph type="ftr" sz="quarter" idx="3"/>
          </p:nvPr>
        </p:nvSpPr>
        <p:spPr>
          <a:xfrm>
            <a:off x="457201" y="6556407"/>
            <a:ext cx="3896435" cy="252000"/>
          </a:xfrm>
          <a:prstGeom prst="rect">
            <a:avLst/>
          </a:prstGeom>
        </p:spPr>
        <p:txBody>
          <a:bodyPr vert="horz" lIns="91440" tIns="45720" rIns="91440" bIns="45720" rtlCol="0" anchor="ctr"/>
          <a:lstStyle>
            <a:lvl1pPr algn="l">
              <a:defRPr sz="1000">
                <a:solidFill>
                  <a:schemeClr val="bg1"/>
                </a:solidFill>
              </a:defRPr>
            </a:lvl1pPr>
          </a:lstStyle>
          <a:p>
            <a:r>
              <a:rPr lang="en-GB"/>
              <a:t>[Use 'Header and Footer' to insert name of the presentation]</a:t>
            </a:r>
            <a:endParaRPr lang="en-US" dirty="0"/>
          </a:p>
        </p:txBody>
      </p:sp>
      <p:sp>
        <p:nvSpPr>
          <p:cNvPr id="6" name="Slide Number Placeholder 5"/>
          <p:cNvSpPr>
            <a:spLocks noGrp="1"/>
          </p:cNvSpPr>
          <p:nvPr>
            <p:ph type="sldNum" sz="quarter" idx="4"/>
          </p:nvPr>
        </p:nvSpPr>
        <p:spPr>
          <a:xfrm>
            <a:off x="6512256" y="6556407"/>
            <a:ext cx="2133600" cy="252000"/>
          </a:xfrm>
          <a:prstGeom prst="rect">
            <a:avLst/>
          </a:prstGeom>
        </p:spPr>
        <p:txBody>
          <a:bodyPr vert="horz" lIns="91440" tIns="45720" rIns="91440" bIns="45720" rtlCol="0" anchor="ctr"/>
          <a:lstStyle>
            <a:lvl1pPr algn="r">
              <a:defRPr sz="1000">
                <a:solidFill>
                  <a:schemeClr val="bg1"/>
                </a:solidFill>
              </a:defRPr>
            </a:lvl1p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2867382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hdr="0" dt="0"/>
  <p:txStyles>
    <p:titleStyle>
      <a:lvl1pPr algn="l" defTabSz="457200" rtl="0" eaLnBrk="1" latinLnBrk="0" hangingPunct="1">
        <a:spcBef>
          <a:spcPct val="0"/>
        </a:spcBef>
        <a:buNone/>
        <a:defRPr sz="3200" b="1" i="0" kern="1200">
          <a:solidFill>
            <a:schemeClr val="tx2"/>
          </a:solidFill>
          <a:latin typeface="Calibri"/>
          <a:ea typeface="+mj-ea"/>
          <a:cs typeface="Calibri"/>
        </a:defRPr>
      </a:lvl1pPr>
    </p:titleStyle>
    <p:body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61101" y="2920484"/>
            <a:ext cx="6878033" cy="1143000"/>
          </a:xfrm>
        </p:spPr>
        <p:txBody>
          <a:bodyPr>
            <a:normAutofit fontScale="85000" lnSpcReduction="20000"/>
          </a:bodyPr>
          <a:lstStyle/>
          <a:p>
            <a:r>
              <a:rPr lang="en-GB" sz="2800" b="1" dirty="0">
                <a:latin typeface="+mn-lt"/>
                <a:cs typeface="Calibri" panose="020F0502020204030204" pitchFamily="34" charset="0"/>
              </a:rPr>
              <a:t>Technological trends for UAV</a:t>
            </a:r>
            <a:r>
              <a:rPr lang="pl-PL" sz="2800" b="1" dirty="0">
                <a:latin typeface="+mn-lt"/>
                <a:cs typeface="Calibri" panose="020F0502020204030204" pitchFamily="34" charset="0"/>
              </a:rPr>
              <a:t>:</a:t>
            </a:r>
          </a:p>
          <a:p>
            <a:r>
              <a:rPr lang="pl-PL" sz="2800" b="1" dirty="0">
                <a:latin typeface="+mn-lt"/>
                <a:cs typeface="Calibri" panose="020F0502020204030204" pitchFamily="34" charset="0"/>
              </a:rPr>
              <a:t>SESAR 2020 PJ06</a:t>
            </a:r>
          </a:p>
          <a:p>
            <a:r>
              <a:rPr lang="pl-PL" sz="2800" b="1" dirty="0">
                <a:latin typeface="+mn-lt"/>
                <a:cs typeface="Calibri" panose="020F0502020204030204" pitchFamily="34" charset="0"/>
              </a:rPr>
              <a:t>SESAR 2020 PJ10.05</a:t>
            </a:r>
            <a:endParaRPr lang="en-GB" sz="2800" b="1" dirty="0">
              <a:latin typeface="+mn-lt"/>
              <a:cs typeface="Calibri" panose="020F0502020204030204" pitchFamily="34" charset="0"/>
            </a:endParaRPr>
          </a:p>
        </p:txBody>
      </p:sp>
      <p:sp>
        <p:nvSpPr>
          <p:cNvPr id="3" name="Slide Number Placeholder 2"/>
          <p:cNvSpPr>
            <a:spLocks noGrp="1"/>
          </p:cNvSpPr>
          <p:nvPr>
            <p:ph type="sldNum" sz="quarter" idx="4294967295"/>
          </p:nvPr>
        </p:nvSpPr>
        <p:spPr>
          <a:xfrm>
            <a:off x="0" y="6530970"/>
            <a:ext cx="2133600" cy="365125"/>
          </a:xfrm>
          <a:prstGeom prst="rect">
            <a:avLst/>
          </a:prstGeom>
        </p:spPr>
        <p:txBody>
          <a:bodyPr/>
          <a:lstStyle/>
          <a:p>
            <a:fld id="{85DBE1FA-502C-4E15-9A89-61C7DF815AA0}" type="slidenum">
              <a:rPr lang="en-GB" smtClean="0"/>
              <a:pPr/>
              <a:t>1</a:t>
            </a:fld>
            <a:endParaRPr lang="en-GB" dirty="0"/>
          </a:p>
        </p:txBody>
      </p:sp>
      <p:sp>
        <p:nvSpPr>
          <p:cNvPr id="4" name="Title 3"/>
          <p:cNvSpPr>
            <a:spLocks noGrp="1"/>
          </p:cNvSpPr>
          <p:nvPr>
            <p:ph type="ctrTitle"/>
          </p:nvPr>
        </p:nvSpPr>
        <p:spPr>
          <a:xfrm>
            <a:off x="661102" y="1570038"/>
            <a:ext cx="6311900" cy="1143000"/>
          </a:xfrm>
        </p:spPr>
        <p:txBody>
          <a:bodyPr>
            <a:normAutofit/>
          </a:bodyPr>
          <a:lstStyle/>
          <a:p>
            <a:r>
              <a:rPr lang="en-GB" sz="2900" dirty="0"/>
              <a:t>Single European Sky</a:t>
            </a:r>
            <a:r>
              <a:rPr lang="pl-PL" sz="2900" dirty="0"/>
              <a:t> </a:t>
            </a:r>
            <a:r>
              <a:rPr lang="en-GB" sz="2900" dirty="0"/>
              <a:t>ATM Research</a:t>
            </a:r>
            <a:br>
              <a:rPr lang="pl-PL" sz="2900" dirty="0"/>
            </a:br>
            <a:r>
              <a:rPr lang="en-GB" sz="2900" dirty="0"/>
              <a:t>Joint Undertaking</a:t>
            </a:r>
          </a:p>
        </p:txBody>
      </p:sp>
      <p:sp>
        <p:nvSpPr>
          <p:cNvPr id="5" name="Subtitle 1">
            <a:extLst>
              <a:ext uri="{FF2B5EF4-FFF2-40B4-BE49-F238E27FC236}">
                <a16:creationId xmlns:a16="http://schemas.microsoft.com/office/drawing/2014/main" id="{E7F93E2E-DB32-42BE-99BC-35A4ADDC2EDD}"/>
              </a:ext>
            </a:extLst>
          </p:cNvPr>
          <p:cNvSpPr txBox="1">
            <a:spLocks/>
          </p:cNvSpPr>
          <p:nvPr/>
        </p:nvSpPr>
        <p:spPr>
          <a:xfrm>
            <a:off x="661101" y="4383083"/>
            <a:ext cx="6311900" cy="106476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800" b="0" i="0" kern="1200">
                <a:solidFill>
                  <a:schemeClr val="bg1"/>
                </a:solidFill>
                <a:latin typeface="Calibri"/>
                <a:ea typeface="+mn-ea"/>
                <a:cs typeface="Calibri"/>
              </a:defRPr>
            </a:lvl1pPr>
            <a:lvl2pPr marL="457200" indent="0" algn="ctr" defTabSz="457200" rtl="0" eaLnBrk="1" latinLnBrk="0" hangingPunct="1">
              <a:spcBef>
                <a:spcPct val="20000"/>
              </a:spcBef>
              <a:buFont typeface="Wingdings" charset="2"/>
              <a:buNone/>
              <a:defRPr sz="1800" b="0" i="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1800" b="0" i="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1800" b="0" i="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1800" b="0" i="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t>Andrzej Majka</a:t>
            </a:r>
          </a:p>
          <a:p>
            <a:r>
              <a:rPr lang="en-US" i="1"/>
              <a:t>Rzeszow University of Technology</a:t>
            </a:r>
          </a:p>
          <a:p>
            <a:r>
              <a:rPr lang="en-US" i="1"/>
              <a:t>The Faculty of Mechanical Engineering and Aeronautics</a:t>
            </a:r>
            <a:endParaRPr lang="en-US" sz="2800" b="1">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8514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7337"/>
            <a:ext cx="6653213" cy="972295"/>
          </a:xfrm>
        </p:spPr>
        <p:txBody>
          <a:bodyPr>
            <a:normAutofit fontScale="90000"/>
          </a:bodyPr>
          <a:lstStyle/>
          <a:p>
            <a:r>
              <a:rPr lang="en-GB" dirty="0"/>
              <a:t>S</a:t>
            </a:r>
            <a:r>
              <a:rPr lang="pl-PL" dirty="0"/>
              <a:t>ESAR </a:t>
            </a:r>
            <a:r>
              <a:rPr lang="en-GB" dirty="0"/>
              <a:t>2020 PJ10 PROSA</a:t>
            </a:r>
            <a:br>
              <a:rPr lang="en-GB" dirty="0"/>
            </a:br>
            <a:r>
              <a:rPr lang="en-GB" dirty="0"/>
              <a:t>IFR RPAS Integration</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10</a:t>
            </a:fld>
            <a:endParaRPr lang="en-GB" dirty="0"/>
          </a:p>
        </p:txBody>
      </p:sp>
      <p:sp>
        <p:nvSpPr>
          <p:cNvPr id="3" name="Prostokąt 2">
            <a:extLst>
              <a:ext uri="{FF2B5EF4-FFF2-40B4-BE49-F238E27FC236}">
                <a16:creationId xmlns:a16="http://schemas.microsoft.com/office/drawing/2014/main" id="{DFE90BF5-62F9-466C-BF17-378006EBC7F6}"/>
              </a:ext>
            </a:extLst>
          </p:cNvPr>
          <p:cNvSpPr/>
          <p:nvPr/>
        </p:nvSpPr>
        <p:spPr>
          <a:xfrm>
            <a:off x="457200" y="1690577"/>
            <a:ext cx="7923320" cy="1893467"/>
          </a:xfrm>
          <a:prstGeom prst="rect">
            <a:avLst/>
          </a:prstGeom>
        </p:spPr>
        <p:txBody>
          <a:bodyPr wrap="square">
            <a:spAutoFit/>
          </a:bodyPr>
          <a:lstStyle/>
          <a:p>
            <a:pPr algn="just">
              <a:lnSpc>
                <a:spcPct val="125000"/>
              </a:lnSpc>
            </a:pPr>
            <a:r>
              <a:rPr lang="en-GB" sz="3200" dirty="0">
                <a:solidFill>
                  <a:srgbClr val="59666D"/>
                </a:solidFill>
                <a:latin typeface="Calibri" panose="020F0502020204030204" pitchFamily="34" charset="0"/>
                <a:ea typeface="Calibri" panose="020F0502020204030204" pitchFamily="34" charset="0"/>
                <a:cs typeface="Times New Roman" panose="02020603050405020304" pitchFamily="18" charset="0"/>
              </a:rPr>
              <a:t>This work provides the technical capability or procedural means to allow drones to comply with air traffic control instructions</a:t>
            </a:r>
            <a:endParaRPr lang="pl-PL" sz="3200" dirty="0">
              <a:solidFill>
                <a:srgbClr val="59666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160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7337"/>
            <a:ext cx="6653213" cy="972295"/>
          </a:xfrm>
        </p:spPr>
        <p:txBody>
          <a:bodyPr>
            <a:normAutofit fontScale="90000"/>
          </a:bodyPr>
          <a:lstStyle/>
          <a:p>
            <a:r>
              <a:rPr lang="en-GB" dirty="0"/>
              <a:t>S</a:t>
            </a:r>
            <a:r>
              <a:rPr lang="pl-PL" dirty="0"/>
              <a:t>ESAR </a:t>
            </a:r>
            <a:r>
              <a:rPr lang="en-GB" dirty="0"/>
              <a:t>2020 PJ10 PROSA</a:t>
            </a:r>
            <a:br>
              <a:rPr lang="en-GB" dirty="0"/>
            </a:br>
            <a:r>
              <a:rPr lang="en-GB" dirty="0"/>
              <a:t>IFR RPAS Integration</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11</a:t>
            </a:fld>
            <a:endParaRPr lang="en-GB" dirty="0"/>
          </a:p>
        </p:txBody>
      </p:sp>
      <p:sp>
        <p:nvSpPr>
          <p:cNvPr id="3" name="Prostokąt 2">
            <a:extLst>
              <a:ext uri="{FF2B5EF4-FFF2-40B4-BE49-F238E27FC236}">
                <a16:creationId xmlns:a16="http://schemas.microsoft.com/office/drawing/2014/main" id="{DFE90BF5-62F9-466C-BF17-378006EBC7F6}"/>
              </a:ext>
            </a:extLst>
          </p:cNvPr>
          <p:cNvSpPr/>
          <p:nvPr/>
        </p:nvSpPr>
        <p:spPr>
          <a:xfrm>
            <a:off x="457200" y="1690577"/>
            <a:ext cx="7923320" cy="2366482"/>
          </a:xfrm>
          <a:prstGeom prst="rect">
            <a:avLst/>
          </a:prstGeom>
        </p:spPr>
        <p:txBody>
          <a:bodyPr wrap="square">
            <a:spAutoFit/>
          </a:bodyPr>
          <a:lstStyle/>
          <a:p>
            <a:pPr algn="just">
              <a:lnSpc>
                <a:spcPct val="125000"/>
              </a:lnSpc>
            </a:pPr>
            <a:r>
              <a:rPr lang="en-GB" sz="2400" dirty="0">
                <a:solidFill>
                  <a:srgbClr val="59666D"/>
                </a:solidFill>
                <a:latin typeface="Calibri" panose="020F0502020204030204" pitchFamily="34" charset="0"/>
                <a:ea typeface="Calibri" panose="020F0502020204030204" pitchFamily="34" charset="0"/>
                <a:cs typeface="Times New Roman" panose="02020603050405020304" pitchFamily="18" charset="0"/>
              </a:rPr>
              <a:t>According to Roadmap for the integration of civil </a:t>
            </a:r>
            <a:r>
              <a:rPr lang="pl-PL" sz="2400" dirty="0">
                <a:solidFill>
                  <a:srgbClr val="59666D"/>
                </a:solidFill>
                <a:latin typeface="Calibri" panose="020F0502020204030204" pitchFamily="34" charset="0"/>
                <a:ea typeface="Calibri" panose="020F0502020204030204" pitchFamily="34" charset="0"/>
                <a:cs typeface="Times New Roman" panose="02020603050405020304" pitchFamily="18" charset="0"/>
              </a:rPr>
              <a:t>RPAS </a:t>
            </a:r>
            <a:r>
              <a:rPr lang="en-GB" sz="2400" dirty="0">
                <a:solidFill>
                  <a:srgbClr val="59666D"/>
                </a:solidFill>
                <a:latin typeface="Calibri" panose="020F0502020204030204" pitchFamily="34" charset="0"/>
                <a:ea typeface="Calibri" panose="020F0502020204030204" pitchFamily="34" charset="0"/>
                <a:cs typeface="Times New Roman" panose="02020603050405020304" pitchFamily="18" charset="0"/>
              </a:rPr>
              <a:t>into the European Aviation System (European RPAS Steering Group, June 2013), one of the main goal is to develop harmonised and common rules for operation of the RPAS to open the internal EU market, with priority to RPA of 150 Kg or less.</a:t>
            </a:r>
            <a:endParaRPr lang="pl-PL" sz="2400" dirty="0">
              <a:solidFill>
                <a:srgbClr val="59666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704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7337"/>
            <a:ext cx="6653213" cy="972295"/>
          </a:xfrm>
        </p:spPr>
        <p:txBody>
          <a:bodyPr>
            <a:normAutofit fontScale="90000"/>
          </a:bodyPr>
          <a:lstStyle/>
          <a:p>
            <a:r>
              <a:rPr lang="en-GB" dirty="0"/>
              <a:t>S</a:t>
            </a:r>
            <a:r>
              <a:rPr lang="pl-PL" dirty="0"/>
              <a:t>ESAR </a:t>
            </a:r>
            <a:r>
              <a:rPr lang="en-GB" dirty="0"/>
              <a:t>2020 PJ10 PROSA</a:t>
            </a:r>
            <a:br>
              <a:rPr lang="en-GB" dirty="0"/>
            </a:br>
            <a:r>
              <a:rPr lang="en-GB" dirty="0"/>
              <a:t>IFR RPAS Integration</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12</a:t>
            </a:fld>
            <a:endParaRPr lang="en-GB" dirty="0"/>
          </a:p>
        </p:txBody>
      </p:sp>
      <p:sp>
        <p:nvSpPr>
          <p:cNvPr id="3" name="Prostokąt 2">
            <a:extLst>
              <a:ext uri="{FF2B5EF4-FFF2-40B4-BE49-F238E27FC236}">
                <a16:creationId xmlns:a16="http://schemas.microsoft.com/office/drawing/2014/main" id="{DFE90BF5-62F9-466C-BF17-378006EBC7F6}"/>
              </a:ext>
            </a:extLst>
          </p:cNvPr>
          <p:cNvSpPr/>
          <p:nvPr/>
        </p:nvSpPr>
        <p:spPr>
          <a:xfrm>
            <a:off x="457200" y="1552017"/>
            <a:ext cx="8416212" cy="4524315"/>
          </a:xfrm>
          <a:prstGeom prst="rect">
            <a:avLst/>
          </a:prstGeom>
        </p:spPr>
        <p:txBody>
          <a:bodyPr wrap="square">
            <a:spAutoFit/>
          </a:bodyPr>
          <a:lstStyle/>
          <a:p>
            <a:r>
              <a:rPr lang="en-GB" sz="2400" dirty="0">
                <a:solidFill>
                  <a:srgbClr val="59666D"/>
                </a:solidFill>
                <a:latin typeface="Calibri" panose="020F0502020204030204" pitchFamily="34" charset="0"/>
                <a:cs typeface="Times New Roman" panose="02020603050405020304" pitchFamily="18" charset="0"/>
              </a:rPr>
              <a:t>Currently, there is a lack of standardized procedures, technical, and technological requirements regarding RPAS, which are the main obstacles in integration of RPAS in the frames of non-segregated airspace. Technological gaps have been identified in six areas:</a:t>
            </a:r>
          </a:p>
          <a:p>
            <a:pPr marL="457200" lvl="0" indent="-457200">
              <a:buFont typeface="Arial" panose="020B0604020202020204" pitchFamily="34" charset="0"/>
              <a:buChar char="•"/>
            </a:pPr>
            <a:r>
              <a:rPr lang="en-GB" sz="2400" dirty="0">
                <a:solidFill>
                  <a:srgbClr val="59666D"/>
                </a:solidFill>
                <a:latin typeface="Calibri" panose="020F0502020204030204" pitchFamily="34" charset="0"/>
                <a:cs typeface="Times New Roman" panose="02020603050405020304" pitchFamily="18" charset="0"/>
              </a:rPr>
              <a:t>detect and avoid systems and operational procedures;</a:t>
            </a:r>
          </a:p>
          <a:p>
            <a:pPr marL="457200" lvl="0" indent="-457200">
              <a:buFont typeface="Arial" panose="020B0604020202020204" pitchFamily="34" charset="0"/>
              <a:buChar char="•"/>
            </a:pPr>
            <a:r>
              <a:rPr lang="en-GB" sz="2400" dirty="0">
                <a:solidFill>
                  <a:srgbClr val="59666D"/>
                </a:solidFill>
                <a:latin typeface="Calibri" panose="020F0502020204030204" pitchFamily="34" charset="0"/>
                <a:cs typeface="Times New Roman" panose="02020603050405020304" pitchFamily="18" charset="0"/>
              </a:rPr>
              <a:t>data communication links, including spectrum issues;</a:t>
            </a:r>
          </a:p>
          <a:p>
            <a:pPr marL="457200" lvl="0" indent="-457200">
              <a:buFont typeface="Arial" panose="020B0604020202020204" pitchFamily="34" charset="0"/>
              <a:buChar char="•"/>
            </a:pPr>
            <a:r>
              <a:rPr lang="en-GB" sz="2400" dirty="0">
                <a:solidFill>
                  <a:srgbClr val="59666D"/>
                </a:solidFill>
                <a:latin typeface="Calibri" panose="020F0502020204030204" pitchFamily="34" charset="0"/>
                <a:cs typeface="Times New Roman" panose="02020603050405020304" pitchFamily="18" charset="0"/>
              </a:rPr>
              <a:t>surface operations, including take-off and landing and integration into ATM and airspace environments;</a:t>
            </a:r>
          </a:p>
          <a:p>
            <a:pPr marL="457200" lvl="0" indent="-457200">
              <a:buFont typeface="Arial" panose="020B0604020202020204" pitchFamily="34" charset="0"/>
              <a:buChar char="•"/>
            </a:pPr>
            <a:r>
              <a:rPr lang="en-GB" sz="2400" dirty="0">
                <a:solidFill>
                  <a:srgbClr val="59666D"/>
                </a:solidFill>
                <a:latin typeface="Calibri" panose="020F0502020204030204" pitchFamily="34" charset="0"/>
                <a:cs typeface="Times New Roman" panose="02020603050405020304" pitchFamily="18" charset="0"/>
              </a:rPr>
              <a:t>contingency;</a:t>
            </a:r>
          </a:p>
          <a:p>
            <a:pPr marL="457200" lvl="0" indent="-457200">
              <a:buFont typeface="Arial" panose="020B0604020202020204" pitchFamily="34" charset="0"/>
              <a:buChar char="•"/>
            </a:pPr>
            <a:r>
              <a:rPr lang="en-GB" sz="2400" dirty="0">
                <a:solidFill>
                  <a:srgbClr val="59666D"/>
                </a:solidFill>
                <a:latin typeface="Calibri" panose="020F0502020204030204" pitchFamily="34" charset="0"/>
                <a:cs typeface="Times New Roman" panose="02020603050405020304" pitchFamily="18" charset="0"/>
              </a:rPr>
              <a:t>human factors;</a:t>
            </a:r>
          </a:p>
          <a:p>
            <a:pPr marL="457200" indent="-457200">
              <a:buFont typeface="Arial" panose="020B0604020202020204" pitchFamily="34" charset="0"/>
              <a:buChar char="•"/>
            </a:pPr>
            <a:r>
              <a:rPr lang="en-GB" sz="2400" dirty="0">
                <a:solidFill>
                  <a:srgbClr val="59666D"/>
                </a:solidFill>
                <a:latin typeface="Calibri" panose="020F0502020204030204" pitchFamily="34" charset="0"/>
                <a:cs typeface="Times New Roman" panose="02020603050405020304" pitchFamily="18" charset="0"/>
              </a:rPr>
              <a:t>security issues.</a:t>
            </a:r>
          </a:p>
        </p:txBody>
      </p:sp>
    </p:spTree>
    <p:extLst>
      <p:ext uri="{BB962C8B-B14F-4D97-AF65-F5344CB8AC3E}">
        <p14:creationId xmlns:p14="http://schemas.microsoft.com/office/powerpoint/2010/main" val="40332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7337"/>
            <a:ext cx="6653213" cy="972295"/>
          </a:xfrm>
        </p:spPr>
        <p:txBody>
          <a:bodyPr>
            <a:normAutofit fontScale="90000"/>
          </a:bodyPr>
          <a:lstStyle/>
          <a:p>
            <a:r>
              <a:rPr lang="en-GB" dirty="0"/>
              <a:t>S</a:t>
            </a:r>
            <a:r>
              <a:rPr lang="pl-PL" dirty="0"/>
              <a:t>ESAR </a:t>
            </a:r>
            <a:r>
              <a:rPr lang="en-GB" dirty="0"/>
              <a:t>2020 PJ10 PROSA</a:t>
            </a:r>
            <a:br>
              <a:rPr lang="en-GB" dirty="0"/>
            </a:br>
            <a:r>
              <a:rPr lang="en-GB" dirty="0"/>
              <a:t>IFR RPAS Integration</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13</a:t>
            </a:fld>
            <a:endParaRPr lang="en-GB" dirty="0"/>
          </a:p>
        </p:txBody>
      </p:sp>
      <p:sp>
        <p:nvSpPr>
          <p:cNvPr id="3" name="Prostokąt 2">
            <a:extLst>
              <a:ext uri="{FF2B5EF4-FFF2-40B4-BE49-F238E27FC236}">
                <a16:creationId xmlns:a16="http://schemas.microsoft.com/office/drawing/2014/main" id="{DFE90BF5-62F9-466C-BF17-378006EBC7F6}"/>
              </a:ext>
            </a:extLst>
          </p:cNvPr>
          <p:cNvSpPr/>
          <p:nvPr/>
        </p:nvSpPr>
        <p:spPr>
          <a:xfrm>
            <a:off x="457200" y="1690577"/>
            <a:ext cx="7923320" cy="2828147"/>
          </a:xfrm>
          <a:prstGeom prst="rect">
            <a:avLst/>
          </a:prstGeom>
        </p:spPr>
        <p:txBody>
          <a:bodyPr wrap="square">
            <a:spAutoFit/>
          </a:bodyPr>
          <a:lstStyle/>
          <a:p>
            <a:pPr algn="just">
              <a:lnSpc>
                <a:spcPct val="125000"/>
              </a:lnSpc>
            </a:pPr>
            <a:r>
              <a:rPr lang="en-GB" sz="2400" dirty="0">
                <a:solidFill>
                  <a:srgbClr val="59666D"/>
                </a:solidFill>
                <a:latin typeface="Calibri" panose="020F0502020204030204" pitchFamily="34" charset="0"/>
                <a:cs typeface="Times New Roman" panose="02020603050405020304" pitchFamily="18" charset="0"/>
              </a:rPr>
              <a:t>The majority of RPAS are characterized by worse performance properties in comparison to commercial airliners, despite performing their tasks at similar heights. Generally, lower weight RPAS’s are unable of reaching the vertical acceleration/speeds required for sufficient vertical or horizontal manoeuvres or manoeuvres with wind.</a:t>
            </a:r>
          </a:p>
        </p:txBody>
      </p:sp>
    </p:spTree>
    <p:extLst>
      <p:ext uri="{BB962C8B-B14F-4D97-AF65-F5344CB8AC3E}">
        <p14:creationId xmlns:p14="http://schemas.microsoft.com/office/powerpoint/2010/main" val="130070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7337"/>
            <a:ext cx="6653213" cy="972295"/>
          </a:xfrm>
        </p:spPr>
        <p:txBody>
          <a:bodyPr>
            <a:normAutofit fontScale="90000"/>
          </a:bodyPr>
          <a:lstStyle/>
          <a:p>
            <a:r>
              <a:rPr lang="en-GB" dirty="0"/>
              <a:t>S</a:t>
            </a:r>
            <a:r>
              <a:rPr lang="pl-PL" dirty="0"/>
              <a:t>ESAR </a:t>
            </a:r>
            <a:r>
              <a:rPr lang="en-GB" dirty="0"/>
              <a:t>2020 PJ10 PROSA</a:t>
            </a:r>
            <a:br>
              <a:rPr lang="en-GB" dirty="0"/>
            </a:br>
            <a:r>
              <a:rPr lang="en-GB" dirty="0"/>
              <a:t>IFR RPAS Integration</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14</a:t>
            </a:fld>
            <a:endParaRPr lang="en-GB" dirty="0"/>
          </a:p>
        </p:txBody>
      </p:sp>
      <p:sp>
        <p:nvSpPr>
          <p:cNvPr id="3" name="Prostokąt 2">
            <a:extLst>
              <a:ext uri="{FF2B5EF4-FFF2-40B4-BE49-F238E27FC236}">
                <a16:creationId xmlns:a16="http://schemas.microsoft.com/office/drawing/2014/main" id="{DFE90BF5-62F9-466C-BF17-378006EBC7F6}"/>
              </a:ext>
            </a:extLst>
          </p:cNvPr>
          <p:cNvSpPr/>
          <p:nvPr/>
        </p:nvSpPr>
        <p:spPr>
          <a:xfrm>
            <a:off x="457200" y="1690577"/>
            <a:ext cx="7923320" cy="3751476"/>
          </a:xfrm>
          <a:prstGeom prst="rect">
            <a:avLst/>
          </a:prstGeom>
        </p:spPr>
        <p:txBody>
          <a:bodyPr wrap="square">
            <a:spAutoFit/>
          </a:bodyPr>
          <a:lstStyle/>
          <a:p>
            <a:pPr algn="just">
              <a:lnSpc>
                <a:spcPct val="125000"/>
              </a:lnSpc>
            </a:pPr>
            <a:r>
              <a:rPr lang="en-GB" sz="2400">
                <a:solidFill>
                  <a:srgbClr val="59666D"/>
                </a:solidFill>
                <a:latin typeface="Calibri" panose="020F0502020204030204" pitchFamily="34" charset="0"/>
                <a:cs typeface="Times New Roman" panose="02020603050405020304" pitchFamily="18" charset="0"/>
              </a:rPr>
              <a:t>According to the scope of the Solution 10-05, for a safe RPAS IFR integration into non-segregated airspace, the RPAS should be compliant with ATM rules and ATC related systems, navigation precision and should be integrated with other manned traffic. Therefore Validation Exercises performed by Rzeszow University Technology were aimed to RPAS realized certified EASA category operations, based on the RPAS class VI Traffic concept of operations of EUROCONTROL.</a:t>
            </a:r>
          </a:p>
        </p:txBody>
      </p:sp>
    </p:spTree>
    <p:extLst>
      <p:ext uri="{BB962C8B-B14F-4D97-AF65-F5344CB8AC3E}">
        <p14:creationId xmlns:p14="http://schemas.microsoft.com/office/powerpoint/2010/main" val="262652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7337"/>
            <a:ext cx="6653213" cy="972295"/>
          </a:xfrm>
        </p:spPr>
        <p:txBody>
          <a:bodyPr>
            <a:normAutofit fontScale="90000"/>
          </a:bodyPr>
          <a:lstStyle/>
          <a:p>
            <a:r>
              <a:rPr lang="en-GB" dirty="0"/>
              <a:t>S</a:t>
            </a:r>
            <a:r>
              <a:rPr lang="pl-PL" dirty="0"/>
              <a:t>ESAR </a:t>
            </a:r>
            <a:r>
              <a:rPr lang="en-GB" dirty="0"/>
              <a:t>2020 PJ10 PROSA</a:t>
            </a:r>
            <a:br>
              <a:rPr lang="en-GB" dirty="0"/>
            </a:br>
            <a:r>
              <a:rPr lang="en-GB" dirty="0"/>
              <a:t>IFR RPAS Integration</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15</a:t>
            </a:fld>
            <a:endParaRPr lang="en-GB" dirty="0"/>
          </a:p>
        </p:txBody>
      </p:sp>
      <p:sp>
        <p:nvSpPr>
          <p:cNvPr id="3" name="Prostokąt 2">
            <a:extLst>
              <a:ext uri="{FF2B5EF4-FFF2-40B4-BE49-F238E27FC236}">
                <a16:creationId xmlns:a16="http://schemas.microsoft.com/office/drawing/2014/main" id="{DFE90BF5-62F9-466C-BF17-378006EBC7F6}"/>
              </a:ext>
            </a:extLst>
          </p:cNvPr>
          <p:cNvSpPr/>
          <p:nvPr/>
        </p:nvSpPr>
        <p:spPr>
          <a:xfrm>
            <a:off x="457200" y="1690577"/>
            <a:ext cx="7923320" cy="2828147"/>
          </a:xfrm>
          <a:prstGeom prst="rect">
            <a:avLst/>
          </a:prstGeom>
        </p:spPr>
        <p:txBody>
          <a:bodyPr wrap="square">
            <a:spAutoFit/>
          </a:bodyPr>
          <a:lstStyle/>
          <a:p>
            <a:pPr algn="just">
              <a:lnSpc>
                <a:spcPct val="125000"/>
              </a:lnSpc>
            </a:pPr>
            <a:r>
              <a:rPr lang="en-GB" sz="2400" dirty="0">
                <a:solidFill>
                  <a:srgbClr val="59666D"/>
                </a:solidFill>
                <a:latin typeface="Calibri" panose="020F0502020204030204" pitchFamily="34" charset="0"/>
                <a:cs typeface="Times New Roman" panose="02020603050405020304" pitchFamily="18" charset="0"/>
              </a:rPr>
              <a:t>The conclusions will identify the main parameters of RPA performance, in order to accomplish this type of </a:t>
            </a:r>
            <a:r>
              <a:rPr lang="pl-PL" sz="2400" dirty="0">
                <a:solidFill>
                  <a:srgbClr val="59666D"/>
                </a:solidFill>
                <a:latin typeface="Calibri" panose="020F0502020204030204" pitchFamily="34" charset="0"/>
                <a:cs typeface="Times New Roman" panose="02020603050405020304" pitchFamily="18" charset="0"/>
              </a:rPr>
              <a:t>TMA</a:t>
            </a:r>
            <a:r>
              <a:rPr lang="en-GB" sz="2400" dirty="0">
                <a:solidFill>
                  <a:srgbClr val="59666D"/>
                </a:solidFill>
                <a:latin typeface="Calibri" panose="020F0502020204030204" pitchFamily="34" charset="0"/>
                <a:cs typeface="Times New Roman" panose="02020603050405020304" pitchFamily="18" charset="0"/>
              </a:rPr>
              <a:t> procedures. If it turns out that these performance requirements are excessive, the conclusion will be made that it is necessary to create a new performance subcategory for light RPA (with weight close or slightly higher than 150 kg).</a:t>
            </a:r>
          </a:p>
        </p:txBody>
      </p:sp>
    </p:spTree>
    <p:extLst>
      <p:ext uri="{BB962C8B-B14F-4D97-AF65-F5344CB8AC3E}">
        <p14:creationId xmlns:p14="http://schemas.microsoft.com/office/powerpoint/2010/main" val="208706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fld id="{707FE137-0C1A-4C05-8B34-1D89C94DB814}" type="slidenum">
              <a:rPr lang="en-GB" smtClean="0"/>
              <a:pPr/>
              <a:t>16</a:t>
            </a:fld>
            <a:endParaRPr lang="en-GB" dirty="0"/>
          </a:p>
        </p:txBody>
      </p:sp>
      <p:pic>
        <p:nvPicPr>
          <p:cNvPr id="7" name="Obraz 6">
            <a:extLst>
              <a:ext uri="{FF2B5EF4-FFF2-40B4-BE49-F238E27FC236}">
                <a16:creationId xmlns:a16="http://schemas.microsoft.com/office/drawing/2014/main" id="{6B309BBB-D13A-415F-B400-EA66B9D1F26B}"/>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7517" t="2054" r="1719" b="34595"/>
          <a:stretch/>
        </p:blipFill>
        <p:spPr bwMode="auto">
          <a:xfrm>
            <a:off x="235172" y="606415"/>
            <a:ext cx="3935612" cy="3888857"/>
          </a:xfrm>
          <a:prstGeom prst="rect">
            <a:avLst/>
          </a:prstGeom>
          <a:ln>
            <a:noFill/>
          </a:ln>
          <a:extLst>
            <a:ext uri="{53640926-AAD7-44D8-BBD7-CCE9431645EC}">
              <a14:shadowObscured xmlns:a14="http://schemas.microsoft.com/office/drawing/2010/main"/>
            </a:ext>
          </a:extLst>
        </p:spPr>
      </p:pic>
      <p:pic>
        <p:nvPicPr>
          <p:cNvPr id="8" name="Obraz 7">
            <a:extLst>
              <a:ext uri="{FF2B5EF4-FFF2-40B4-BE49-F238E27FC236}">
                <a16:creationId xmlns:a16="http://schemas.microsoft.com/office/drawing/2014/main" id="{61654AD3-24D2-4A5C-88FA-F4387A204D2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35172" y="4877211"/>
            <a:ext cx="3935612" cy="1281069"/>
          </a:xfrm>
          <a:prstGeom prst="rect">
            <a:avLst/>
          </a:prstGeom>
          <a:noFill/>
          <a:ln>
            <a:noFill/>
          </a:ln>
        </p:spPr>
      </p:pic>
      <p:pic>
        <p:nvPicPr>
          <p:cNvPr id="9" name="Obraz 8" descr="al200_1.jpg">
            <a:extLst>
              <a:ext uri="{FF2B5EF4-FFF2-40B4-BE49-F238E27FC236}">
                <a16:creationId xmlns:a16="http://schemas.microsoft.com/office/drawing/2014/main" id="{C4778C30-100F-4305-A832-99D95DD39923}"/>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397718" y="1122777"/>
            <a:ext cx="3486745" cy="2615059"/>
          </a:xfrm>
          <a:prstGeom prst="rect">
            <a:avLst/>
          </a:prstGeom>
          <a:noFill/>
          <a:ln>
            <a:noFill/>
          </a:ln>
          <a:extLst/>
        </p:spPr>
      </p:pic>
      <p:pic>
        <p:nvPicPr>
          <p:cNvPr id="10" name="Obraz 9">
            <a:extLst>
              <a:ext uri="{FF2B5EF4-FFF2-40B4-BE49-F238E27FC236}">
                <a16:creationId xmlns:a16="http://schemas.microsoft.com/office/drawing/2014/main" id="{1B3A6FC7-8972-45C8-8710-1700101FB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396" y="4030205"/>
            <a:ext cx="3575390" cy="2380001"/>
          </a:xfrm>
          <a:prstGeom prst="rect">
            <a:avLst/>
          </a:prstGeom>
        </p:spPr>
      </p:pic>
    </p:spTree>
    <p:extLst>
      <p:ext uri="{BB962C8B-B14F-4D97-AF65-F5344CB8AC3E}">
        <p14:creationId xmlns:p14="http://schemas.microsoft.com/office/powerpoint/2010/main" val="199374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fld id="{707FE137-0C1A-4C05-8B34-1D89C94DB814}" type="slidenum">
              <a:rPr lang="en-GB" smtClean="0"/>
              <a:pPr/>
              <a:t>17</a:t>
            </a:fld>
            <a:endParaRPr lang="en-GB" dirty="0"/>
          </a:p>
        </p:txBody>
      </p:sp>
      <p:sp>
        <p:nvSpPr>
          <p:cNvPr id="6" name="Rectangle 8">
            <a:extLst>
              <a:ext uri="{FF2B5EF4-FFF2-40B4-BE49-F238E27FC236}">
                <a16:creationId xmlns:a16="http://schemas.microsoft.com/office/drawing/2014/main" id="{1D2794BB-F804-4167-8ED4-AC71EAEE7BA9}"/>
              </a:ext>
            </a:extLst>
          </p:cNvPr>
          <p:cNvSpPr>
            <a:spLocks noChangeArrowheads="1"/>
          </p:cNvSpPr>
          <p:nvPr/>
        </p:nvSpPr>
        <p:spPr bwMode="auto">
          <a:xfrm>
            <a:off x="705862" y="1192041"/>
            <a:ext cx="8139112" cy="4768396"/>
          </a:xfrm>
          <a:prstGeom prst="rect">
            <a:avLst/>
          </a:prstGeom>
          <a:noFill/>
          <a:ln w="9525">
            <a:noFill/>
            <a:miter lim="800000"/>
            <a:headEnd/>
            <a:tailEnd/>
          </a:ln>
          <a:effectLst/>
        </p:spPr>
        <p:txBody>
          <a:bodyPr/>
          <a:lstStyle/>
          <a:p>
            <a:pPr marL="342900" indent="-342900" algn="l">
              <a:buFontTx/>
              <a:buNone/>
            </a:pPr>
            <a:r>
              <a:rPr lang="en-GB" sz="3600" b="1" i="0" dirty="0">
                <a:latin typeface="Times New Roman" pitchFamily="18" charset="0"/>
              </a:rPr>
              <a:t>Contact:</a:t>
            </a:r>
          </a:p>
          <a:p>
            <a:pPr marL="342900" indent="-342900" algn="l"/>
            <a:r>
              <a:rPr lang="en-GB" sz="2400" i="0" dirty="0">
                <a:latin typeface="Times New Roman" pitchFamily="18" charset="0"/>
              </a:rPr>
              <a:t>Department of Aircraft and Aircraft Engines</a:t>
            </a:r>
            <a:br>
              <a:rPr lang="en-GB" sz="2400" i="0" dirty="0">
                <a:latin typeface="Times New Roman" pitchFamily="18" charset="0"/>
              </a:rPr>
            </a:br>
            <a:r>
              <a:rPr lang="en-GB" sz="2400" i="0" dirty="0">
                <a:latin typeface="Times New Roman" pitchFamily="18" charset="0"/>
              </a:rPr>
              <a:t>Faculty of Mechanical Engineering and Aeronautics </a:t>
            </a:r>
            <a:br>
              <a:rPr lang="en-GB" sz="2400" i="0" dirty="0">
                <a:latin typeface="Times New Roman" pitchFamily="18" charset="0"/>
              </a:rPr>
            </a:br>
            <a:r>
              <a:rPr lang="en-GB" sz="2400" i="0" dirty="0">
                <a:latin typeface="Times New Roman" pitchFamily="18" charset="0"/>
              </a:rPr>
              <a:t>Rzeszow University of Technology</a:t>
            </a:r>
          </a:p>
          <a:p>
            <a:pPr marL="342900" indent="-342900" algn="l"/>
            <a:r>
              <a:rPr lang="en-GB" sz="2400" i="0" dirty="0">
                <a:latin typeface="Times New Roman" pitchFamily="18" charset="0"/>
              </a:rPr>
              <a:t>Address:</a:t>
            </a:r>
            <a:br>
              <a:rPr lang="en-GB" sz="2400" i="0" dirty="0">
                <a:latin typeface="Times New Roman" pitchFamily="18" charset="0"/>
              </a:rPr>
            </a:br>
            <a:r>
              <a:rPr lang="en-GB" sz="2400" i="0" dirty="0" err="1">
                <a:latin typeface="Times New Roman" pitchFamily="18" charset="0"/>
              </a:rPr>
              <a:t>ul</a:t>
            </a:r>
            <a:r>
              <a:rPr lang="en-GB" sz="2400" i="0" dirty="0">
                <a:latin typeface="Times New Roman" pitchFamily="18" charset="0"/>
              </a:rPr>
              <a:t>. </a:t>
            </a:r>
            <a:r>
              <a:rPr lang="en-GB" sz="2400" i="0" dirty="0" err="1">
                <a:latin typeface="Times New Roman" pitchFamily="18" charset="0"/>
              </a:rPr>
              <a:t>Powstancow</a:t>
            </a:r>
            <a:r>
              <a:rPr lang="en-GB" sz="2400" i="0" dirty="0">
                <a:latin typeface="Times New Roman" pitchFamily="18" charset="0"/>
              </a:rPr>
              <a:t> </a:t>
            </a:r>
            <a:r>
              <a:rPr lang="en-GB" sz="2400" i="0" dirty="0" err="1">
                <a:latin typeface="Times New Roman" pitchFamily="18" charset="0"/>
              </a:rPr>
              <a:t>Warszawy</a:t>
            </a:r>
            <a:r>
              <a:rPr lang="en-GB" sz="2400" i="0" dirty="0">
                <a:latin typeface="Times New Roman" pitchFamily="18" charset="0"/>
              </a:rPr>
              <a:t> 8</a:t>
            </a:r>
            <a:br>
              <a:rPr lang="en-GB" sz="2400" i="0" dirty="0">
                <a:latin typeface="Times New Roman" pitchFamily="18" charset="0"/>
              </a:rPr>
            </a:br>
            <a:r>
              <a:rPr lang="en-GB" sz="2400" i="0" dirty="0">
                <a:latin typeface="Times New Roman" pitchFamily="18" charset="0"/>
              </a:rPr>
              <a:t>35-959 Rzeszow, POLAND</a:t>
            </a:r>
          </a:p>
          <a:p>
            <a:pPr marL="342900" indent="-342900" algn="l">
              <a:buFont typeface="Times CE" charset="-18"/>
              <a:buChar char="•"/>
            </a:pPr>
            <a:r>
              <a:rPr lang="en-GB" sz="2400" i="0" dirty="0">
                <a:latin typeface="Times New Roman" pitchFamily="18" charset="0"/>
              </a:rPr>
              <a:t>phone: +48 17 865 1604</a:t>
            </a:r>
            <a:br>
              <a:rPr lang="en-GB" sz="2400" i="0" dirty="0">
                <a:latin typeface="Times New Roman" pitchFamily="18" charset="0"/>
              </a:rPr>
            </a:br>
            <a:r>
              <a:rPr lang="en-GB" sz="2400" i="0" dirty="0">
                <a:latin typeface="Times New Roman" pitchFamily="18" charset="0"/>
              </a:rPr>
              <a:t>mobile: +48 602 441 977</a:t>
            </a:r>
          </a:p>
          <a:p>
            <a:pPr marL="342900" indent="-342900" algn="l">
              <a:buFont typeface="Times CE" charset="-18"/>
              <a:buChar char="•"/>
            </a:pPr>
            <a:r>
              <a:rPr lang="en-GB" sz="2400" i="0" dirty="0">
                <a:latin typeface="Times New Roman" pitchFamily="18" charset="0"/>
              </a:rPr>
              <a:t>web: www.prz.edu.pl/ksisl</a:t>
            </a:r>
          </a:p>
          <a:p>
            <a:pPr marL="342900" indent="-342900" algn="l">
              <a:buFont typeface="Times CE" charset="-18"/>
              <a:buChar char="•"/>
            </a:pPr>
            <a:r>
              <a:rPr lang="en-GB" sz="2400" i="0" dirty="0">
                <a:latin typeface="Times New Roman" pitchFamily="18" charset="0"/>
              </a:rPr>
              <a:t>e-mail: </a:t>
            </a:r>
            <a:r>
              <a:rPr lang="pl-PL" sz="2400" i="0" dirty="0" err="1">
                <a:latin typeface="Times New Roman" pitchFamily="18" charset="0"/>
              </a:rPr>
              <a:t>andrzej.majka</a:t>
            </a:r>
            <a:r>
              <a:rPr lang="en-GB" sz="2400" i="0" dirty="0">
                <a:latin typeface="Times New Roman" pitchFamily="18" charset="0"/>
              </a:rPr>
              <a:t>@prz.edu.pl</a:t>
            </a:r>
          </a:p>
        </p:txBody>
      </p:sp>
    </p:spTree>
    <p:extLst>
      <p:ext uri="{BB962C8B-B14F-4D97-AF65-F5344CB8AC3E}">
        <p14:creationId xmlns:p14="http://schemas.microsoft.com/office/powerpoint/2010/main" val="32720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7338"/>
            <a:ext cx="6653213" cy="576662"/>
          </a:xfrm>
        </p:spPr>
        <p:txBody>
          <a:bodyPr>
            <a:normAutofit fontScale="90000"/>
          </a:bodyPr>
          <a:lstStyle/>
          <a:p>
            <a:r>
              <a:rPr lang="en-GB"/>
              <a:t>Vision</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2</a:t>
            </a:fld>
            <a:endParaRPr lang="en-GB" dirty="0"/>
          </a:p>
        </p:txBody>
      </p:sp>
      <p:sp>
        <p:nvSpPr>
          <p:cNvPr id="3" name="Prostokąt 2">
            <a:extLst>
              <a:ext uri="{FF2B5EF4-FFF2-40B4-BE49-F238E27FC236}">
                <a16:creationId xmlns:a16="http://schemas.microsoft.com/office/drawing/2014/main" id="{DFE90BF5-62F9-466C-BF17-378006EBC7F6}"/>
              </a:ext>
            </a:extLst>
          </p:cNvPr>
          <p:cNvSpPr/>
          <p:nvPr/>
        </p:nvSpPr>
        <p:spPr>
          <a:xfrm>
            <a:off x="610340" y="1419989"/>
            <a:ext cx="7923320" cy="2062103"/>
          </a:xfrm>
          <a:prstGeom prst="rect">
            <a:avLst/>
          </a:prstGeom>
        </p:spPr>
        <p:txBody>
          <a:bodyPr wrap="square">
            <a:spAutoFit/>
          </a:bodyPr>
          <a:lstStyle/>
          <a:p>
            <a:pPr algn="just">
              <a:spcAft>
                <a:spcPts val="1200"/>
              </a:spcAft>
            </a:pPr>
            <a:r>
              <a:rPr lang="en-GB" sz="3200" dirty="0">
                <a:latin typeface="+mj-lt"/>
              </a:rPr>
              <a:t>The objective of SESAR is to modernise European ATM by defining, developing and delivering new or improved technologies and procedures (SESAR Solutions).</a:t>
            </a:r>
            <a:endParaRPr lang="pl-PL" sz="3200" dirty="0">
              <a:latin typeface="+mj-lt"/>
            </a:endParaRPr>
          </a:p>
        </p:txBody>
      </p:sp>
    </p:spTree>
    <p:extLst>
      <p:ext uri="{BB962C8B-B14F-4D97-AF65-F5344CB8AC3E}">
        <p14:creationId xmlns:p14="http://schemas.microsoft.com/office/powerpoint/2010/main" val="28167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7338"/>
            <a:ext cx="6653213" cy="576662"/>
          </a:xfrm>
        </p:spPr>
        <p:txBody>
          <a:bodyPr>
            <a:normAutofit fontScale="90000"/>
          </a:bodyPr>
          <a:lstStyle/>
          <a:p>
            <a:r>
              <a:rPr lang="en-GB"/>
              <a:t>Vision</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3</a:t>
            </a:fld>
            <a:endParaRPr lang="en-GB" dirty="0"/>
          </a:p>
        </p:txBody>
      </p:sp>
      <p:pic>
        <p:nvPicPr>
          <p:cNvPr id="6" name="Obraz 5" descr="Obraz zawierający zrzut ekranu&#10;&#10;Opis wygenerowany automatycznie">
            <a:extLst>
              <a:ext uri="{FF2B5EF4-FFF2-40B4-BE49-F238E27FC236}">
                <a16:creationId xmlns:a16="http://schemas.microsoft.com/office/drawing/2014/main" id="{033B2FAA-F567-4E90-ACF3-4E35BF1884E3}"/>
              </a:ext>
            </a:extLst>
          </p:cNvPr>
          <p:cNvPicPr>
            <a:picLocks noChangeAspect="1"/>
          </p:cNvPicPr>
          <p:nvPr/>
        </p:nvPicPr>
        <p:blipFill>
          <a:blip r:embed="rId2"/>
          <a:stretch>
            <a:fillRect/>
          </a:stretch>
        </p:blipFill>
        <p:spPr>
          <a:xfrm>
            <a:off x="710309" y="1343535"/>
            <a:ext cx="7723381" cy="4493442"/>
          </a:xfrm>
          <a:prstGeom prst="rect">
            <a:avLst/>
          </a:prstGeom>
        </p:spPr>
      </p:pic>
      <p:sp>
        <p:nvSpPr>
          <p:cNvPr id="7" name="Owal 6">
            <a:extLst>
              <a:ext uri="{FF2B5EF4-FFF2-40B4-BE49-F238E27FC236}">
                <a16:creationId xmlns:a16="http://schemas.microsoft.com/office/drawing/2014/main" id="{1B94A727-3F48-4C9C-BF8F-082FF3F3AAA5}"/>
              </a:ext>
            </a:extLst>
          </p:cNvPr>
          <p:cNvSpPr/>
          <p:nvPr/>
        </p:nvSpPr>
        <p:spPr>
          <a:xfrm>
            <a:off x="335901" y="2521901"/>
            <a:ext cx="4236098" cy="2006082"/>
          </a:xfrm>
          <a:prstGeom prst="ellipse">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39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530970"/>
            <a:ext cx="2133600" cy="365125"/>
          </a:xfrm>
          <a:prstGeom prst="rect">
            <a:avLst/>
          </a:prstGeom>
        </p:spPr>
        <p:txBody>
          <a:bodyPr/>
          <a:lstStyle/>
          <a:p>
            <a:fld id="{85DBE1FA-502C-4E15-9A89-61C7DF815AA0}" type="slidenum">
              <a:rPr lang="en-GB" smtClean="0"/>
              <a:pPr/>
              <a:t>4</a:t>
            </a:fld>
            <a:endParaRPr lang="en-GB"/>
          </a:p>
        </p:txBody>
      </p:sp>
      <p:sp>
        <p:nvSpPr>
          <p:cNvPr id="4" name="Title 3"/>
          <p:cNvSpPr>
            <a:spLocks noGrp="1"/>
          </p:cNvSpPr>
          <p:nvPr>
            <p:ph type="ctrTitle"/>
          </p:nvPr>
        </p:nvSpPr>
        <p:spPr>
          <a:xfrm>
            <a:off x="546482" y="1570730"/>
            <a:ext cx="7561805" cy="1712898"/>
          </a:xfrm>
        </p:spPr>
        <p:txBody>
          <a:bodyPr>
            <a:noAutofit/>
          </a:bodyPr>
          <a:lstStyle/>
          <a:p>
            <a:pPr algn="ctr"/>
            <a:r>
              <a:rPr lang="en-GB" sz="2800" dirty="0"/>
              <a:t>S</a:t>
            </a:r>
            <a:r>
              <a:rPr lang="pl-PL" sz="2800" dirty="0"/>
              <a:t>ESAR </a:t>
            </a:r>
            <a:r>
              <a:rPr lang="en-GB" sz="2800" dirty="0"/>
              <a:t>2020 PJ06</a:t>
            </a:r>
            <a:r>
              <a:rPr lang="pl-PL" sz="2800" dirty="0"/>
              <a:t>-02 </a:t>
            </a:r>
            <a:r>
              <a:rPr lang="en-US" sz="2800" dirty="0" err="1"/>
              <a:t>ToBeFREE</a:t>
            </a:r>
            <a:br>
              <a:rPr lang="pl-PL" sz="2800" dirty="0"/>
            </a:br>
            <a:r>
              <a:rPr lang="en-GB" dirty="0"/>
              <a:t>Management of Performance Based Free Routing in Lower Airspace</a:t>
            </a:r>
            <a:endParaRPr lang="en-GB" sz="2800" dirty="0"/>
          </a:p>
        </p:txBody>
      </p:sp>
      <p:pic>
        <p:nvPicPr>
          <p:cNvPr id="7" name="Obraz 6">
            <a:extLst>
              <a:ext uri="{FF2B5EF4-FFF2-40B4-BE49-F238E27FC236}">
                <a16:creationId xmlns:a16="http://schemas.microsoft.com/office/drawing/2014/main" id="{CC612357-1317-45E2-9052-E9B217FB979F}"/>
              </a:ext>
            </a:extLst>
          </p:cNvPr>
          <p:cNvPicPr/>
          <p:nvPr/>
        </p:nvPicPr>
        <p:blipFill>
          <a:blip r:embed="rId2"/>
          <a:stretch>
            <a:fillRect/>
          </a:stretch>
        </p:blipFill>
        <p:spPr>
          <a:xfrm>
            <a:off x="322547" y="3891856"/>
            <a:ext cx="3269738" cy="2030886"/>
          </a:xfrm>
          <a:prstGeom prst="rect">
            <a:avLst/>
          </a:prstGeom>
        </p:spPr>
      </p:pic>
    </p:spTree>
    <p:extLst>
      <p:ext uri="{BB962C8B-B14F-4D97-AF65-F5344CB8AC3E}">
        <p14:creationId xmlns:p14="http://schemas.microsoft.com/office/powerpoint/2010/main" val="239924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6487"/>
            <a:ext cx="6653213" cy="1494239"/>
          </a:xfrm>
        </p:spPr>
        <p:txBody>
          <a:bodyPr>
            <a:normAutofit fontScale="90000"/>
          </a:bodyPr>
          <a:lstStyle/>
          <a:p>
            <a:r>
              <a:rPr lang="pl-PL" dirty="0"/>
              <a:t>SESAR 2020 PJ06 </a:t>
            </a:r>
            <a:r>
              <a:rPr lang="pl-PL" dirty="0" err="1"/>
              <a:t>ToBeFREE</a:t>
            </a:r>
            <a:br>
              <a:rPr lang="pl-PL" dirty="0"/>
            </a:br>
            <a:r>
              <a:rPr lang="en-GB" dirty="0"/>
              <a:t>Management of Performance Based Free Routing in Lower Airspace</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5</a:t>
            </a:fld>
            <a:endParaRPr lang="en-GB" dirty="0"/>
          </a:p>
        </p:txBody>
      </p:sp>
      <p:sp>
        <p:nvSpPr>
          <p:cNvPr id="3" name="Prostokąt 2">
            <a:extLst>
              <a:ext uri="{FF2B5EF4-FFF2-40B4-BE49-F238E27FC236}">
                <a16:creationId xmlns:a16="http://schemas.microsoft.com/office/drawing/2014/main" id="{DFE90BF5-62F9-466C-BF17-378006EBC7F6}"/>
              </a:ext>
            </a:extLst>
          </p:cNvPr>
          <p:cNvSpPr/>
          <p:nvPr/>
        </p:nvSpPr>
        <p:spPr>
          <a:xfrm>
            <a:off x="457200" y="2285346"/>
            <a:ext cx="7923320" cy="3046988"/>
          </a:xfrm>
          <a:prstGeom prst="rect">
            <a:avLst/>
          </a:prstGeom>
        </p:spPr>
        <p:txBody>
          <a:bodyPr wrap="square">
            <a:spAutoFit/>
          </a:bodyPr>
          <a:lstStyle/>
          <a:p>
            <a:pPr algn="just">
              <a:spcAft>
                <a:spcPts val="1200"/>
              </a:spcAft>
            </a:pPr>
            <a:r>
              <a:rPr lang="en-GB" sz="3200" dirty="0">
                <a:latin typeface="+mj-lt"/>
              </a:rPr>
              <a:t>Management of Performance Based Free Routing in lower airspace sees the application of FRA for airspace users below FL30</a:t>
            </a:r>
            <a:r>
              <a:rPr lang="pl-PL" sz="3200" dirty="0">
                <a:latin typeface="+mj-lt"/>
              </a:rPr>
              <a:t>5</a:t>
            </a:r>
            <a:r>
              <a:rPr lang="en-GB" sz="3200" dirty="0">
                <a:latin typeface="+mj-lt"/>
              </a:rPr>
              <a:t>, improving predictability, efficiency and flexibility for a wider range of different airspace users.</a:t>
            </a:r>
            <a:endParaRPr lang="pl-PL" sz="3200" dirty="0">
              <a:latin typeface="+mj-lt"/>
            </a:endParaRPr>
          </a:p>
        </p:txBody>
      </p:sp>
    </p:spTree>
    <p:extLst>
      <p:ext uri="{BB962C8B-B14F-4D97-AF65-F5344CB8AC3E}">
        <p14:creationId xmlns:p14="http://schemas.microsoft.com/office/powerpoint/2010/main" val="120374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6487"/>
            <a:ext cx="6653213" cy="1494239"/>
          </a:xfrm>
        </p:spPr>
        <p:txBody>
          <a:bodyPr>
            <a:normAutofit fontScale="90000"/>
          </a:bodyPr>
          <a:lstStyle/>
          <a:p>
            <a:r>
              <a:rPr lang="pl-PL" dirty="0"/>
              <a:t>SESAR 2020 PJ06 </a:t>
            </a:r>
            <a:r>
              <a:rPr lang="pl-PL" dirty="0" err="1"/>
              <a:t>ToBeFREE</a:t>
            </a:r>
            <a:br>
              <a:rPr lang="pl-PL" dirty="0"/>
            </a:br>
            <a:r>
              <a:rPr lang="en-GB" dirty="0"/>
              <a:t>Management of Performance Based Free Routing in Lower Airspace</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6</a:t>
            </a:fld>
            <a:endParaRPr lang="en-GB" dirty="0"/>
          </a:p>
        </p:txBody>
      </p:sp>
      <p:sp>
        <p:nvSpPr>
          <p:cNvPr id="3" name="Prostokąt 2">
            <a:extLst>
              <a:ext uri="{FF2B5EF4-FFF2-40B4-BE49-F238E27FC236}">
                <a16:creationId xmlns:a16="http://schemas.microsoft.com/office/drawing/2014/main" id="{DFE90BF5-62F9-466C-BF17-378006EBC7F6}"/>
              </a:ext>
            </a:extLst>
          </p:cNvPr>
          <p:cNvSpPr/>
          <p:nvPr/>
        </p:nvSpPr>
        <p:spPr>
          <a:xfrm>
            <a:off x="457200" y="2136054"/>
            <a:ext cx="7923320" cy="2554545"/>
          </a:xfrm>
          <a:prstGeom prst="rect">
            <a:avLst/>
          </a:prstGeom>
        </p:spPr>
        <p:txBody>
          <a:bodyPr wrap="square">
            <a:spAutoFit/>
          </a:bodyPr>
          <a:lstStyle/>
          <a:p>
            <a:pPr algn="just">
              <a:spcAft>
                <a:spcPts val="1200"/>
              </a:spcAft>
            </a:pPr>
            <a:r>
              <a:rPr lang="en-GB" sz="3200">
                <a:latin typeface="+mj-lt"/>
              </a:rPr>
              <a:t>Integration of RPAS into the airspace between 500ft and 60,000ft as either IFR or VFR is challenging due to the fact that RPAS will have to fit into the ATM environment with the same level of safety as manned aviation.</a:t>
            </a:r>
          </a:p>
        </p:txBody>
      </p:sp>
    </p:spTree>
    <p:extLst>
      <p:ext uri="{BB962C8B-B14F-4D97-AF65-F5344CB8AC3E}">
        <p14:creationId xmlns:p14="http://schemas.microsoft.com/office/powerpoint/2010/main" val="63810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6487"/>
            <a:ext cx="6653213" cy="1494239"/>
          </a:xfrm>
        </p:spPr>
        <p:txBody>
          <a:bodyPr>
            <a:normAutofit fontScale="90000"/>
          </a:bodyPr>
          <a:lstStyle/>
          <a:p>
            <a:r>
              <a:rPr lang="pl-PL" dirty="0"/>
              <a:t>SESAR 2020 PJ06 </a:t>
            </a:r>
            <a:r>
              <a:rPr lang="pl-PL" dirty="0" err="1"/>
              <a:t>ToBeFREE</a:t>
            </a:r>
            <a:br>
              <a:rPr lang="pl-PL" dirty="0"/>
            </a:br>
            <a:r>
              <a:rPr lang="en-GB" dirty="0"/>
              <a:t>Management of Performance Based Free Routing in Lower Airspace</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7</a:t>
            </a:fld>
            <a:endParaRPr lang="en-GB" dirty="0"/>
          </a:p>
        </p:txBody>
      </p:sp>
      <p:sp>
        <p:nvSpPr>
          <p:cNvPr id="3" name="Prostokąt 2">
            <a:extLst>
              <a:ext uri="{FF2B5EF4-FFF2-40B4-BE49-F238E27FC236}">
                <a16:creationId xmlns:a16="http://schemas.microsoft.com/office/drawing/2014/main" id="{DFE90BF5-62F9-466C-BF17-378006EBC7F6}"/>
              </a:ext>
            </a:extLst>
          </p:cNvPr>
          <p:cNvSpPr/>
          <p:nvPr/>
        </p:nvSpPr>
        <p:spPr>
          <a:xfrm>
            <a:off x="457200" y="2136054"/>
            <a:ext cx="7923320" cy="3539430"/>
          </a:xfrm>
          <a:prstGeom prst="rect">
            <a:avLst/>
          </a:prstGeom>
        </p:spPr>
        <p:txBody>
          <a:bodyPr wrap="square">
            <a:spAutoFit/>
          </a:bodyPr>
          <a:lstStyle/>
          <a:p>
            <a:pPr algn="just">
              <a:spcAft>
                <a:spcPts val="1200"/>
              </a:spcAft>
            </a:pPr>
            <a:r>
              <a:rPr lang="en-GB" sz="3200" dirty="0">
                <a:latin typeface="+mj-lt"/>
              </a:rPr>
              <a:t>Free Route operations shall allow Airspace Users, including General Aviation, Rotorcraft and </a:t>
            </a:r>
            <a:r>
              <a:rPr lang="en-GB" sz="3200" b="1" dirty="0">
                <a:latin typeface="+mj-lt"/>
              </a:rPr>
              <a:t>RPAS</a:t>
            </a:r>
            <a:r>
              <a:rPr lang="en-GB" sz="3200" dirty="0">
                <a:latin typeface="+mj-lt"/>
              </a:rPr>
              <a:t>, to significantly optimize flight trajectories over a large-scale area of interest (e.g. multiple FIR or FABs), within high &amp; very high-complexity environments, according to user defined segments</a:t>
            </a:r>
            <a:endParaRPr lang="pl-PL" sz="3200" dirty="0">
              <a:latin typeface="+mj-lt"/>
            </a:endParaRPr>
          </a:p>
        </p:txBody>
      </p:sp>
    </p:spTree>
    <p:extLst>
      <p:ext uri="{BB962C8B-B14F-4D97-AF65-F5344CB8AC3E}">
        <p14:creationId xmlns:p14="http://schemas.microsoft.com/office/powerpoint/2010/main" val="284265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6487"/>
            <a:ext cx="6653213" cy="1494239"/>
          </a:xfrm>
        </p:spPr>
        <p:txBody>
          <a:bodyPr>
            <a:normAutofit fontScale="90000"/>
          </a:bodyPr>
          <a:lstStyle/>
          <a:p>
            <a:r>
              <a:rPr lang="pl-PL" dirty="0"/>
              <a:t>SESAR 2020 PJ06 </a:t>
            </a:r>
            <a:r>
              <a:rPr lang="pl-PL" dirty="0" err="1"/>
              <a:t>ToBeFREE</a:t>
            </a:r>
            <a:br>
              <a:rPr lang="pl-PL" dirty="0"/>
            </a:br>
            <a:r>
              <a:rPr lang="en-GB" dirty="0"/>
              <a:t>Management of Performance Based Free Routing in Lower Airspace</a:t>
            </a:r>
          </a:p>
        </p:txBody>
      </p:sp>
      <p:sp>
        <p:nvSpPr>
          <p:cNvPr id="5" name="Segnaposto numero diapositiva 4"/>
          <p:cNvSpPr>
            <a:spLocks noGrp="1"/>
          </p:cNvSpPr>
          <p:nvPr>
            <p:ph type="sldNum" sz="quarter" idx="11"/>
          </p:nvPr>
        </p:nvSpPr>
        <p:spPr/>
        <p:txBody>
          <a:bodyPr/>
          <a:lstStyle/>
          <a:p>
            <a:fld id="{707FE137-0C1A-4C05-8B34-1D89C94DB814}" type="slidenum">
              <a:rPr lang="en-GB" smtClean="0"/>
              <a:pPr/>
              <a:t>8</a:t>
            </a:fld>
            <a:endParaRPr lang="en-GB" dirty="0"/>
          </a:p>
        </p:txBody>
      </p:sp>
      <p:sp>
        <p:nvSpPr>
          <p:cNvPr id="3" name="Prostokąt 2">
            <a:extLst>
              <a:ext uri="{FF2B5EF4-FFF2-40B4-BE49-F238E27FC236}">
                <a16:creationId xmlns:a16="http://schemas.microsoft.com/office/drawing/2014/main" id="{DFE90BF5-62F9-466C-BF17-378006EBC7F6}"/>
              </a:ext>
            </a:extLst>
          </p:cNvPr>
          <p:cNvSpPr/>
          <p:nvPr/>
        </p:nvSpPr>
        <p:spPr>
          <a:xfrm>
            <a:off x="457200" y="2136054"/>
            <a:ext cx="7923320" cy="1938992"/>
          </a:xfrm>
          <a:prstGeom prst="rect">
            <a:avLst/>
          </a:prstGeom>
        </p:spPr>
        <p:txBody>
          <a:bodyPr wrap="square">
            <a:spAutoFit/>
          </a:bodyPr>
          <a:lstStyle/>
          <a:p>
            <a:pPr algn="just">
              <a:spcAft>
                <a:spcPts val="1200"/>
              </a:spcAft>
            </a:pPr>
            <a:r>
              <a:rPr lang="en-GB" sz="2400">
                <a:latin typeface="+mj-lt"/>
              </a:rPr>
              <a:t>Rzeszow University of Technology proposed a new flight planning method and airspace model, which can be used for determination of optimal path of aircraft (manned and unmanned), at the stage of preparing a flight plan according to FRA rules.</a:t>
            </a:r>
          </a:p>
        </p:txBody>
      </p:sp>
      <p:pic>
        <p:nvPicPr>
          <p:cNvPr id="6" name="Obraz 5" descr="Obraz zawierający tekst&#10;&#10;Opis wygenerowany przy bardzo wysokim poziomie pewności">
            <a:extLst>
              <a:ext uri="{FF2B5EF4-FFF2-40B4-BE49-F238E27FC236}">
                <a16:creationId xmlns:a16="http://schemas.microsoft.com/office/drawing/2014/main" id="{01E15D24-0F4F-43D9-ADC2-36098ED0DAE7}"/>
              </a:ext>
            </a:extLst>
          </p:cNvPr>
          <p:cNvPicPr>
            <a:picLocks noChangeAspect="1"/>
          </p:cNvPicPr>
          <p:nvPr/>
        </p:nvPicPr>
        <p:blipFill>
          <a:blip r:embed="rId2"/>
          <a:stretch>
            <a:fillRect/>
          </a:stretch>
        </p:blipFill>
        <p:spPr>
          <a:xfrm>
            <a:off x="2036984" y="3722194"/>
            <a:ext cx="2535016" cy="2652519"/>
          </a:xfrm>
          <a:prstGeom prst="rect">
            <a:avLst/>
          </a:prstGeom>
        </p:spPr>
      </p:pic>
      <p:pic>
        <p:nvPicPr>
          <p:cNvPr id="7" name="Obraz 6" descr="Obraz zawierający tekst, mapa&#10;&#10;Opis wygenerowany przy bardzo wysokim poziomie pewności">
            <a:extLst>
              <a:ext uri="{FF2B5EF4-FFF2-40B4-BE49-F238E27FC236}">
                <a16:creationId xmlns:a16="http://schemas.microsoft.com/office/drawing/2014/main" id="{3F34C0DB-B1C9-4F57-AEF5-5A8A460A93CC}"/>
              </a:ext>
            </a:extLst>
          </p:cNvPr>
          <p:cNvPicPr>
            <a:picLocks noChangeAspect="1"/>
          </p:cNvPicPr>
          <p:nvPr/>
        </p:nvPicPr>
        <p:blipFill>
          <a:blip r:embed="rId3"/>
          <a:stretch>
            <a:fillRect/>
          </a:stretch>
        </p:blipFill>
        <p:spPr>
          <a:xfrm>
            <a:off x="4760729" y="3722194"/>
            <a:ext cx="3733747" cy="2621096"/>
          </a:xfrm>
          <a:prstGeom prst="rect">
            <a:avLst/>
          </a:prstGeom>
        </p:spPr>
      </p:pic>
    </p:spTree>
    <p:extLst>
      <p:ext uri="{BB962C8B-B14F-4D97-AF65-F5344CB8AC3E}">
        <p14:creationId xmlns:p14="http://schemas.microsoft.com/office/powerpoint/2010/main" val="262675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530970"/>
            <a:ext cx="2133600" cy="365125"/>
          </a:xfrm>
          <a:prstGeom prst="rect">
            <a:avLst/>
          </a:prstGeom>
        </p:spPr>
        <p:txBody>
          <a:bodyPr/>
          <a:lstStyle/>
          <a:p>
            <a:fld id="{85DBE1FA-502C-4E15-9A89-61C7DF815AA0}" type="slidenum">
              <a:rPr lang="en-GB" smtClean="0"/>
              <a:pPr/>
              <a:t>9</a:t>
            </a:fld>
            <a:endParaRPr lang="en-GB" dirty="0"/>
          </a:p>
        </p:txBody>
      </p:sp>
      <p:sp>
        <p:nvSpPr>
          <p:cNvPr id="4" name="Title 3"/>
          <p:cNvSpPr>
            <a:spLocks noGrp="1"/>
          </p:cNvSpPr>
          <p:nvPr>
            <p:ph type="ctrTitle"/>
          </p:nvPr>
        </p:nvSpPr>
        <p:spPr>
          <a:xfrm>
            <a:off x="661102" y="1570038"/>
            <a:ext cx="6311900" cy="1143000"/>
          </a:xfrm>
        </p:spPr>
        <p:txBody>
          <a:bodyPr/>
          <a:lstStyle/>
          <a:p>
            <a:r>
              <a:rPr lang="en-GB" dirty="0"/>
              <a:t>S</a:t>
            </a:r>
            <a:r>
              <a:rPr lang="pl-PL" dirty="0"/>
              <a:t>ESAR </a:t>
            </a:r>
            <a:r>
              <a:rPr lang="en-GB" dirty="0"/>
              <a:t>2020 PJ10 PROSA</a:t>
            </a:r>
            <a:br>
              <a:rPr lang="en-GB" dirty="0"/>
            </a:br>
            <a:r>
              <a:rPr lang="en-GB" dirty="0"/>
              <a:t>IFR RPAS Integration</a:t>
            </a:r>
          </a:p>
        </p:txBody>
      </p:sp>
      <p:pic>
        <p:nvPicPr>
          <p:cNvPr id="9" name="Obraz 8">
            <a:extLst>
              <a:ext uri="{FF2B5EF4-FFF2-40B4-BE49-F238E27FC236}">
                <a16:creationId xmlns:a16="http://schemas.microsoft.com/office/drawing/2014/main" id="{25535912-A16F-419A-A2B8-C15CAFD4E9D3}"/>
              </a:ext>
            </a:extLst>
          </p:cNvPr>
          <p:cNvPicPr>
            <a:picLocks noChangeAspect="1"/>
          </p:cNvPicPr>
          <p:nvPr/>
        </p:nvPicPr>
        <p:blipFill>
          <a:blip r:embed="rId2"/>
          <a:stretch>
            <a:fillRect/>
          </a:stretch>
        </p:blipFill>
        <p:spPr>
          <a:xfrm>
            <a:off x="661103" y="3864572"/>
            <a:ext cx="1923478" cy="1555152"/>
          </a:xfrm>
          <a:prstGeom prst="rect">
            <a:avLst/>
          </a:prstGeom>
        </p:spPr>
      </p:pic>
    </p:spTree>
    <p:extLst>
      <p:ext uri="{BB962C8B-B14F-4D97-AF65-F5344CB8AC3E}">
        <p14:creationId xmlns:p14="http://schemas.microsoft.com/office/powerpoint/2010/main" val="515925253"/>
      </p:ext>
    </p:extLst>
  </p:cSld>
  <p:clrMapOvr>
    <a:masterClrMapping/>
  </p:clrMapOvr>
</p:sld>
</file>

<file path=ppt/theme/theme1.xml><?xml version="1.0" encoding="utf-8"?>
<a:theme xmlns:a="http://schemas.openxmlformats.org/drawingml/2006/main" name="SESAR ER Presentation template">
  <a:themeElements>
    <a:clrScheme name="Custom 5">
      <a:dk1>
        <a:srgbClr val="6E6E6E"/>
      </a:dk1>
      <a:lt1>
        <a:sysClr val="window" lastClr="FFFFFF"/>
      </a:lt1>
      <a:dk2>
        <a:srgbClr val="4E88C7"/>
      </a:dk2>
      <a:lt2>
        <a:srgbClr val="FFFFFF"/>
      </a:lt2>
      <a:accent1>
        <a:srgbClr val="4E88C7"/>
      </a:accent1>
      <a:accent2>
        <a:srgbClr val="00428F"/>
      </a:accent2>
      <a:accent3>
        <a:srgbClr val="6EB628"/>
      </a:accent3>
      <a:accent4>
        <a:srgbClr val="05225B"/>
      </a:accent4>
      <a:accent5>
        <a:srgbClr val="FFC11E"/>
      </a:accent5>
      <a:accent6>
        <a:srgbClr val="008C82"/>
      </a:accent6>
      <a:hlink>
        <a:srgbClr val="00C5FF"/>
      </a:hlink>
      <a:folHlink>
        <a:srgbClr val="5EDB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Template" ma:contentTypeID="0x01010089F808FF9CA0974BA0DE8D4CFE08D0F8010101010700BCCC3C3297B0664BA98A86721D3EF5AB" ma:contentTypeVersion="18" ma:contentTypeDescription="" ma:contentTypeScope="" ma:versionID="96262aaa16d5423be6fb7682b6b45653">
  <xsd:schema xmlns:xsd="http://www.w3.org/2001/XMLSchema" xmlns:p="http://schemas.microsoft.com/office/2006/metadata/properties" xmlns:ns2="d6c16808-a5d4-4602-8895-ab90fd25b927" targetNamespace="http://schemas.microsoft.com/office/2006/metadata/properties" ma:root="true" ma:fieldsID="c97a2bea058dd2903f010970dd20b383" ns2:_="">
    <xsd:import namespace="d6c16808-a5d4-4602-8895-ab90fd25b927"/>
    <xsd:element name="properties">
      <xsd:complexType>
        <xsd:sequence>
          <xsd:element name="documentManagement">
            <xsd:complexType>
              <xsd:all>
                <xsd:element ref="ns2:File_x0020_Edition" minOccurs="0"/>
                <xsd:element ref="ns2:Approval_x0020_Status" minOccurs="0"/>
                <xsd:element ref="ns2:Relevance" minOccurs="0"/>
                <xsd:element ref="ns2:Retention_x0020_Period" minOccurs="0"/>
                <xsd:element ref="ns2:Template_x0020_Name" minOccurs="0"/>
                <xsd:element ref="ns2:Template_x0020_Edition" minOccurs="0"/>
                <xsd:element ref="ns2:Domain" minOccurs="0"/>
                <xsd:element ref="ns2:Sub-Domain" minOccurs="0"/>
                <xsd:element ref="ns2:Process" minOccurs="0"/>
                <xsd:element ref="ns2:Level" minOccurs="0"/>
                <xsd:element ref="ns2:Applicable_x0020_Grants" minOccurs="0"/>
                <xsd:element ref="ns2:Owner" minOccurs="0"/>
                <xsd:element ref="ns2:Linked_x0020_CR_x0020_ID" minOccurs="0"/>
                <xsd:element ref="ns2:Notes_x002f_Comments" minOccurs="0"/>
              </xsd:all>
            </xsd:complexType>
          </xsd:element>
        </xsd:sequence>
      </xsd:complexType>
    </xsd:element>
  </xsd:schema>
  <xsd:schema xmlns:xsd="http://www.w3.org/2001/XMLSchema" xmlns:dms="http://schemas.microsoft.com/office/2006/documentManagement/types" targetNamespace="d6c16808-a5d4-4602-8895-ab90fd25b927" elementFormDefault="qualified">
    <xsd:import namespace="http://schemas.microsoft.com/office/2006/documentManagement/types"/>
    <xsd:element name="File_x0020_Edition" ma:index="2" nillable="true" ma:displayName="File Edition" ma:default="00.00" ma:description="File Edition" ma:internalName="File_x0020_Edition">
      <xsd:simpleType>
        <xsd:restriction base="dms:Text">
          <xsd:maxLength value="255"/>
        </xsd:restriction>
      </xsd:simpleType>
    </xsd:element>
    <xsd:element name="Approval_x0020_Status" ma:index="3" nillable="true" ma:displayName="Approval Status" ma:list="{8f68e360-d5ae-43ed-ac6f-27f9a181c896}" ma:internalName="Approval_x0020_Status" ma:showField="Title" ma:web="d6c16808-a5d4-4602-8895-ab90fd25b927">
      <xsd:simpleType>
        <xsd:restriction base="dms:Lookup"/>
      </xsd:simpleType>
    </xsd:element>
    <xsd:element name="Relevance" ma:index="4" nillable="true" ma:displayName="Relevance" ma:list="{ff9214dd-6e1f-47b6-b073-4d8417bcbd20}" ma:internalName="Relevance" ma:showField="Title" ma:web="d6c16808-a5d4-4602-8895-ab90fd25b927">
      <xsd:simpleType>
        <xsd:restriction base="dms:Lookup"/>
      </xsd:simpleType>
    </xsd:element>
    <xsd:element name="Retention_x0020_Period" ma:index="5" nillable="true" ma:displayName="Retention Period" ma:list="{3a6509e8-d06a-4a1b-bb7f-4d6e60b6c3b3}" ma:internalName="Retention_x0020_Period" ma:showField="Title" ma:web="d6c16808-a5d4-4602-8895-ab90fd25b927">
      <xsd:simpleType>
        <xsd:restriction base="dms:Lookup"/>
      </xsd:simpleType>
    </xsd:element>
    <xsd:element name="Template_x0020_Name" ma:index="6" nillable="true" ma:displayName="Template Name" ma:internalName="Template_x0020_Name">
      <xsd:simpleType>
        <xsd:restriction base="dms:Text">
          <xsd:maxLength value="255"/>
        </xsd:restriction>
      </xsd:simpleType>
    </xsd:element>
    <xsd:element name="Template_x0020_Edition" ma:index="7" nillable="true" ma:displayName="Template Edition" ma:default="00.00" ma:internalName="Template_x0020_Edition">
      <xsd:simpleType>
        <xsd:restriction base="dms:Text">
          <xsd:maxLength value="255"/>
        </xsd:restriction>
      </xsd:simpleType>
    </xsd:element>
    <xsd:element name="Domain" ma:index="8" nillable="true" ma:displayName="Domain" ma:list="{111aa069-e6fd-49c9-b3c3-7de12fea99ed}" ma:internalName="Domain" ma:showField="Title" ma:web="d6c16808-a5d4-4602-8895-ab90fd25b927">
      <xsd:simpleType>
        <xsd:restriction base="dms:Lookup"/>
      </xsd:simpleType>
    </xsd:element>
    <xsd:element name="Sub-Domain" ma:index="9" nillable="true" ma:displayName="Sub-Domain" ma:list="{a6df6ea7-3c95-47d3-a0af-308b7fd095c9}" ma:internalName="Sub_x002d_Domain" ma:showField="Title" ma:web="d6c16808-a5d4-4602-8895-ab90fd25b927">
      <xsd:simpleType>
        <xsd:restriction base="dms:Lookup"/>
      </xsd:simpleType>
    </xsd:element>
    <xsd:element name="Process" ma:index="10" nillable="true" ma:displayName="Process" ma:list="{eb8f490f-b430-4b1c-90e0-eda192aec010}" ma:internalName="Process" ma:showField="Title" ma:web="d6c16808-a5d4-4602-8895-ab90fd25b927">
      <xsd:simpleType>
        <xsd:restriction base="dms:Lookup"/>
      </xsd:simpleType>
    </xsd:element>
    <xsd:element name="Level" ma:index="11" nillable="true" ma:displayName="Level" ma:list="{468d5bdc-dff7-408b-9030-5031240a3775}" ma:internalName="Level" ma:showField="Title" ma:web="d6c16808-a5d4-4602-8895-ab90fd25b927">
      <xsd:simpleType>
        <xsd:restriction base="dms:Lookup"/>
      </xsd:simpleType>
    </xsd:element>
    <xsd:element name="Applicable_x0020_Grants" ma:index="12" nillable="true" ma:displayName="Applicable Grants" ma:list="{41ed7cdd-9976-4a2f-93ed-b36de30e4b8f}" ma:internalName="Applicable_x0020_Grants" ma:showField="Title" ma:web="d6c16808-a5d4-4602-8895-ab90fd25b927">
      <xsd:complexType>
        <xsd:complexContent>
          <xsd:extension base="dms:MultiChoiceLookup">
            <xsd:sequence>
              <xsd:element name="Value" type="dms:Lookup" maxOccurs="unbounded" minOccurs="0" nillable="true"/>
            </xsd:sequence>
          </xsd:extension>
        </xsd:complexContent>
      </xsd:complexType>
    </xsd:element>
    <xsd:element name="Owner" ma:index="13" nillable="true" ma:displayName="Owner" ma:list="UserInfo"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nked_x0020_CR_x0020_ID" ma:index="14" nillable="true" ma:displayName="Linked CR ID" ma:list="{5ec24605-0595-4d9d-9192-4b1b3e87a5f2}" ma:internalName="Linked_x0020_CR_x0020_ID" ma:showField="ID" ma:web="d6c16808-a5d4-4602-8895-ab90fd25b927">
      <xsd:simpleType>
        <xsd:restriction base="dms:Lookup"/>
      </xsd:simpleType>
    </xsd:element>
    <xsd:element name="Notes_x002f_Comments" ma:index="21" nillable="true" ma:displayName="Notes/Comments" ma:internalName="Notes_x002F_Comment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File_x0020_Edition xmlns="d6c16808-a5d4-4602-8895-ab90fd25b927">01.00.00</File_x0020_Edition>
    <Template_x0020_Edition xmlns="d6c16808-a5d4-4602-8895-ab90fd25b927">00.00.00</Template_x0020_Edition>
    <Approval_x0020_Status xmlns="d6c16808-a5d4-4602-8895-ab90fd25b927">3</Approval_x0020_Status>
    <Owner xmlns="d6c16808-a5d4-4602-8895-ab90fd25b927">
      <UserInfo>
        <DisplayName>Peter Dieben</DisplayName>
        <AccountId>222</AccountId>
        <AccountType/>
      </UserInfo>
    </Owner>
    <Template_x0020_Name xmlns="d6c16808-a5d4-4602-8895-ab90fd25b927">S2020 Presentation template</Template_x0020_Name>
    <Level xmlns="d6c16808-a5d4-4602-8895-ab90fd25b927">3</Level>
    <Sub-Domain xmlns="d6c16808-a5d4-4602-8895-ab90fd25b927">7</Sub-Domain>
    <Relevance xmlns="d6c16808-a5d4-4602-8895-ab90fd25b927">2</Relevance>
    <Applicable_x0020_Grants xmlns="d6c16808-a5d4-4602-8895-ab90fd25b927">
      <Value>12</Value>
      <Value>4</Value>
      <Value>5</Value>
      <Value>6</Value>
      <Value>7</Value>
      <Value>8</Value>
      <Value>13</Value>
      <Value>9</Value>
      <Value>10</Value>
      <Value>11</Value>
      <Value>14</Value>
      <Value>15</Value>
      <Value>55</Value>
      <Value>17</Value>
      <Value>56</Value>
      <Value>19</Value>
      <Value>20</Value>
      <Value>1</Value>
      <Value>2</Value>
      <Value>3</Value>
      <Value>22</Value>
      <Value>23</Value>
      <Value>25</Value>
      <Value>21</Value>
      <Value>24</Value>
    </Applicable_x0020_Grants>
    <Process xmlns="d6c16808-a5d4-4602-8895-ab90fd25b927" xsi:nil="true"/>
    <Retention_x0020_Period xmlns="d6c16808-a5d4-4602-8895-ab90fd25b927">2</Retention_x0020_Period>
    <Domain xmlns="d6c16808-a5d4-4602-8895-ab90fd25b927">13</Domain>
    <Linked_x0020_CR_x0020_ID xmlns="d6c16808-a5d4-4602-8895-ab90fd25b927">47</Linked_x0020_CR_x0020_ID>
    <Notes_x002f_Comments xmlns="d6c16808-a5d4-4602-8895-ab90fd25b927" xsi:nil="true"/>
  </documentManagement>
</p:properties>
</file>

<file path=customXml/itemProps1.xml><?xml version="1.0" encoding="utf-8"?>
<ds:datastoreItem xmlns:ds="http://schemas.openxmlformats.org/officeDocument/2006/customXml" ds:itemID="{77677A36-56E9-47E5-BB21-CFBAFB638D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16808-a5d4-4602-8895-ab90fd25b92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9691848-7B53-4310-AC46-941E5CFAB05C}">
  <ds:schemaRefs>
    <ds:schemaRef ds:uri="http://schemas.microsoft.com/sharepoint/v3/contenttype/forms"/>
  </ds:schemaRefs>
</ds:datastoreItem>
</file>

<file path=customXml/itemProps3.xml><?xml version="1.0" encoding="utf-8"?>
<ds:datastoreItem xmlns:ds="http://schemas.openxmlformats.org/officeDocument/2006/customXml" ds:itemID="{01D6BEF6-6CD2-4659-B731-980294D7FAB2}">
  <ds:schemaRefs>
    <ds:schemaRef ds:uri="http://schemas.microsoft.com/office/2006/metadata/properties"/>
    <ds:schemaRef ds:uri="d6c16808-a5d4-4602-8895-ab90fd25b927"/>
  </ds:schemaRefs>
</ds:datastoreItem>
</file>

<file path=docProps/app.xml><?xml version="1.0" encoding="utf-8"?>
<Properties xmlns="http://schemas.openxmlformats.org/officeDocument/2006/extended-properties" xmlns:vt="http://schemas.openxmlformats.org/officeDocument/2006/docPropsVTypes">
  <Template>SESAR ER Presentation template</Template>
  <TotalTime>6379</TotalTime>
  <Words>650</Words>
  <Application>Microsoft Office PowerPoint</Application>
  <PresentationFormat>Pokaz na ekranie (4:3)</PresentationFormat>
  <Paragraphs>61</Paragraphs>
  <Slides>17</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17</vt:i4>
      </vt:variant>
    </vt:vector>
  </HeadingPairs>
  <TitlesOfParts>
    <vt:vector size="24" baseType="lpstr">
      <vt:lpstr>Arial</vt:lpstr>
      <vt:lpstr>Calibri</vt:lpstr>
      <vt:lpstr>Cambria</vt:lpstr>
      <vt:lpstr>Times CE</vt:lpstr>
      <vt:lpstr>Times New Roman</vt:lpstr>
      <vt:lpstr>Wingdings</vt:lpstr>
      <vt:lpstr>SESAR ER Presentation template</vt:lpstr>
      <vt:lpstr>Single European Sky ATM Research Joint Undertaking</vt:lpstr>
      <vt:lpstr>Vision</vt:lpstr>
      <vt:lpstr>Vision</vt:lpstr>
      <vt:lpstr>SESAR 2020 PJ06-02 ToBeFREE Management of Performance Based Free Routing in Lower Airspace</vt:lpstr>
      <vt:lpstr>SESAR 2020 PJ06 ToBeFREE Management of Performance Based Free Routing in Lower Airspace</vt:lpstr>
      <vt:lpstr>SESAR 2020 PJ06 ToBeFREE Management of Performance Based Free Routing in Lower Airspace</vt:lpstr>
      <vt:lpstr>SESAR 2020 PJ06 ToBeFREE Management of Performance Based Free Routing in Lower Airspace</vt:lpstr>
      <vt:lpstr>SESAR 2020 PJ06 ToBeFREE Management of Performance Based Free Routing in Lower Airspace</vt:lpstr>
      <vt:lpstr>SESAR 2020 PJ10 PROSA IFR RPAS Integration</vt:lpstr>
      <vt:lpstr>SESAR 2020 PJ10 PROSA IFR RPAS Integration</vt:lpstr>
      <vt:lpstr>SESAR 2020 PJ10 PROSA IFR RPAS Integration</vt:lpstr>
      <vt:lpstr>SESAR 2020 PJ10 PROSA IFR RPAS Integration</vt:lpstr>
      <vt:lpstr>SESAR 2020 PJ10 PROSA IFR RPAS Integration</vt:lpstr>
      <vt:lpstr>SESAR 2020 PJ10 PROSA IFR RPAS Integration</vt:lpstr>
      <vt:lpstr>SESAR 2020 PJ10 PROSA IFR RPAS Integration</vt:lpstr>
      <vt:lpstr>Prezentacja programu PowerPoint</vt:lpstr>
      <vt:lpstr>Prezentacja programu PowerPoint</vt:lpstr>
    </vt:vector>
  </TitlesOfParts>
  <Company>Sesar 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SESAR IR-VLD Presentation template</dc:title>
  <dc:creator>Wim Post</dc:creator>
  <cp:lastModifiedBy>Andrzej Majka</cp:lastModifiedBy>
  <cp:revision>129</cp:revision>
  <cp:lastPrinted>2016-11-10T12:18:52Z</cp:lastPrinted>
  <dcterms:created xsi:type="dcterms:W3CDTF">2016-04-13T13:39:24Z</dcterms:created>
  <dcterms:modified xsi:type="dcterms:W3CDTF">2018-12-03T20:19:30Z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0x01010089F808FF9CA0974BA0DE8D4CFE08D0F8010101010700BCCC3C3297B0664BA98A86721D3EF5AB</vt:lpwstr>
  </property>
  <property fmtid="{D5CDD505-2E9C-101B-9397-08002B2CF9AE}" pid="3" name="Order">
    <vt:r8>16000</vt:r8>
  </property>
  <property fmtid="{D5CDD505-2E9C-101B-9397-08002B2CF9AE}" pid="4" name="Domain">
    <vt:lpwstr>14</vt:lpwstr>
  </property>
  <property fmtid="{D5CDD505-2E9C-101B-9397-08002B2CF9AE}" pid="5" name="Level">
    <vt:lpwstr>3</vt:lpwstr>
  </property>
  <property fmtid="{D5CDD505-2E9C-101B-9397-08002B2CF9AE}" pid="6" name="Sub-Domain">
    <vt:lpwstr>10</vt:lpwstr>
  </property>
  <property fmtid="{D5CDD505-2E9C-101B-9397-08002B2CF9AE}" pid="7" name="Relevance">
    <vt:lpwstr>2</vt:lpwstr>
  </property>
  <property fmtid="{D5CDD505-2E9C-101B-9397-08002B2CF9AE}" pid="8" name="Applicable Grants">
    <vt:lpwstr/>
  </property>
  <property fmtid="{D5CDD505-2E9C-101B-9397-08002B2CF9AE}" pid="9" name="Process">
    <vt:lpwstr>30</vt:lpwstr>
  </property>
  <property fmtid="{D5CDD505-2E9C-101B-9397-08002B2CF9AE}" pid="10" name="Retention Period">
    <vt:lpwstr>2</vt:lpwstr>
  </property>
  <property fmtid="{D5CDD505-2E9C-101B-9397-08002B2CF9AE}" pid="11" name="Applicable To">
    <vt:lpwstr/>
  </property>
  <property fmtid="{D5CDD505-2E9C-101B-9397-08002B2CF9AE}" pid="12" name="Grant number">
    <vt:lpwstr>xxxxxx</vt:lpwstr>
  </property>
</Properties>
</file>