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202" r:id="rId2"/>
    <p:sldMasterId id="2147483661" r:id="rId3"/>
  </p:sldMasterIdLst>
  <p:notesMasterIdLst>
    <p:notesMasterId r:id="rId27"/>
  </p:notesMasterIdLst>
  <p:handoutMasterIdLst>
    <p:handoutMasterId r:id="rId28"/>
  </p:handoutMasterIdLst>
  <p:sldIdLst>
    <p:sldId id="355" r:id="rId4"/>
    <p:sldId id="509" r:id="rId5"/>
    <p:sldId id="472" r:id="rId6"/>
    <p:sldId id="445" r:id="rId7"/>
    <p:sldId id="513" r:id="rId8"/>
    <p:sldId id="510" r:id="rId9"/>
    <p:sldId id="514" r:id="rId10"/>
    <p:sldId id="516" r:id="rId11"/>
    <p:sldId id="517" r:id="rId12"/>
    <p:sldId id="511" r:id="rId13"/>
    <p:sldId id="519" r:id="rId14"/>
    <p:sldId id="520" r:id="rId15"/>
    <p:sldId id="521" r:id="rId16"/>
    <p:sldId id="522" r:id="rId17"/>
    <p:sldId id="512" r:id="rId18"/>
    <p:sldId id="524" r:id="rId19"/>
    <p:sldId id="525" r:id="rId20"/>
    <p:sldId id="526" r:id="rId21"/>
    <p:sldId id="527" r:id="rId22"/>
    <p:sldId id="528" r:id="rId23"/>
    <p:sldId id="529" r:id="rId24"/>
    <p:sldId id="530" r:id="rId25"/>
    <p:sldId id="377" r:id="rId26"/>
  </p:sldIdLst>
  <p:sldSz cx="9144000" cy="6858000" type="screen4x3"/>
  <p:notesSz cx="6808788" cy="9940925"/>
  <p:defaultTextStyle>
    <a:defPPr>
      <a:defRPr lang="it-IT"/>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3583">
          <p15:clr>
            <a:srgbClr val="A4A3A4"/>
          </p15:clr>
        </p15:guide>
        <p15:guide id="2" pos="523">
          <p15:clr>
            <a:srgbClr val="A4A3A4"/>
          </p15:clr>
        </p15:guide>
      </p15:sldGuideLst>
    </p:ext>
    <p:ext uri="{2D200454-40CA-4A62-9FC3-DE9A4176ACB9}">
      <p15:notesGuideLst xmlns:p15="http://schemas.microsoft.com/office/powerpoint/2012/main" xmlns="">
        <p15:guide id="1" orient="horz" pos="3133">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 Riccio Beatrice" initials="DR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216"/>
    <a:srgbClr val="254E86"/>
    <a:srgbClr val="000000"/>
    <a:srgbClr val="7B5229"/>
    <a:srgbClr val="C08040"/>
    <a:srgbClr val="EE7713"/>
    <a:srgbClr val="36968A"/>
    <a:srgbClr val="5C83BC"/>
    <a:srgbClr val="BD6B36"/>
    <a:srgbClr val="4D3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95382" autoAdjust="0"/>
  </p:normalViewPr>
  <p:slideViewPr>
    <p:cSldViewPr snapToObjects="1">
      <p:cViewPr>
        <p:scale>
          <a:sx n="75" d="100"/>
          <a:sy n="75" d="100"/>
        </p:scale>
        <p:origin x="-1116" y="-456"/>
      </p:cViewPr>
      <p:guideLst>
        <p:guide orient="horz" pos="3583"/>
        <p:guide pos="5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snapToObjects="1">
      <p:cViewPr>
        <p:scale>
          <a:sx n="75" d="100"/>
          <a:sy n="75" d="100"/>
        </p:scale>
        <p:origin x="-2358" y="50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7046"/>
          </a:xfrm>
          <a:prstGeom prst="rect">
            <a:avLst/>
          </a:prstGeom>
        </p:spPr>
        <p:txBody>
          <a:bodyPr vert="horz" lIns="92400" tIns="46200" rIns="92400" bIns="4620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56739" y="2"/>
            <a:ext cx="2950475" cy="497046"/>
          </a:xfrm>
          <a:prstGeom prst="rect">
            <a:avLst/>
          </a:prstGeom>
        </p:spPr>
        <p:txBody>
          <a:bodyPr vert="horz" wrap="square" lIns="92400" tIns="46200" rIns="92400" bIns="46200" numCol="1" anchor="t" anchorCtr="0" compatLnSpc="1">
            <a:prstTxWarp prst="textNoShape">
              <a:avLst/>
            </a:prstTxWarp>
          </a:bodyPr>
          <a:lstStyle>
            <a:lvl1pPr algn="r">
              <a:defRPr sz="1200"/>
            </a:lvl1pPr>
          </a:lstStyle>
          <a:p>
            <a:fld id="{9306B416-8334-4297-B81B-4188A451A60C}" type="datetime1">
              <a:rPr lang="en-US"/>
              <a:pPr/>
              <a:t>12/3/2018</a:t>
            </a:fld>
            <a:endParaRPr lang="en-US"/>
          </a:p>
        </p:txBody>
      </p:sp>
      <p:sp>
        <p:nvSpPr>
          <p:cNvPr id="4" name="Footer Placeholder 3"/>
          <p:cNvSpPr>
            <a:spLocks noGrp="1"/>
          </p:cNvSpPr>
          <p:nvPr>
            <p:ph type="ftr" sz="quarter" idx="2"/>
          </p:nvPr>
        </p:nvSpPr>
        <p:spPr>
          <a:xfrm>
            <a:off x="1" y="9442156"/>
            <a:ext cx="2950475" cy="497046"/>
          </a:xfrm>
          <a:prstGeom prst="rect">
            <a:avLst/>
          </a:prstGeom>
        </p:spPr>
        <p:txBody>
          <a:bodyPr vert="horz" lIns="92400" tIns="46200" rIns="92400" bIns="4620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56739" y="9442156"/>
            <a:ext cx="2950475" cy="497046"/>
          </a:xfrm>
          <a:prstGeom prst="rect">
            <a:avLst/>
          </a:prstGeom>
        </p:spPr>
        <p:txBody>
          <a:bodyPr vert="horz" wrap="square" lIns="92400" tIns="46200" rIns="92400" bIns="46200" numCol="1" anchor="b" anchorCtr="0" compatLnSpc="1">
            <a:prstTxWarp prst="textNoShape">
              <a:avLst/>
            </a:prstTxWarp>
          </a:bodyPr>
          <a:lstStyle>
            <a:lvl1pPr algn="r">
              <a:defRPr sz="1200"/>
            </a:lvl1pPr>
          </a:lstStyle>
          <a:p>
            <a:fld id="{9F5232D3-7836-4B1E-A099-DEC880FF1998}" type="slidenum">
              <a:rPr lang="en-US"/>
              <a:pPr/>
              <a:t>‹#›</a:t>
            </a:fld>
            <a:endParaRPr lang="en-US"/>
          </a:p>
        </p:txBody>
      </p:sp>
    </p:spTree>
    <p:extLst>
      <p:ext uri="{BB962C8B-B14F-4D97-AF65-F5344CB8AC3E}">
        <p14:creationId xmlns:p14="http://schemas.microsoft.com/office/powerpoint/2010/main" val="1399924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50475" cy="497046"/>
          </a:xfrm>
          <a:prstGeom prst="rect">
            <a:avLst/>
          </a:prstGeom>
        </p:spPr>
        <p:txBody>
          <a:bodyPr vert="horz" wrap="square" lIns="92400" tIns="46200" rIns="92400" bIns="4620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Segnaposto data 2"/>
          <p:cNvSpPr>
            <a:spLocks noGrp="1"/>
          </p:cNvSpPr>
          <p:nvPr>
            <p:ph type="dt" idx="1"/>
          </p:nvPr>
        </p:nvSpPr>
        <p:spPr>
          <a:xfrm>
            <a:off x="3856739" y="2"/>
            <a:ext cx="2950475" cy="497046"/>
          </a:xfrm>
          <a:prstGeom prst="rect">
            <a:avLst/>
          </a:prstGeom>
        </p:spPr>
        <p:txBody>
          <a:bodyPr vert="horz" wrap="square" lIns="92400" tIns="46200" rIns="92400" bIns="46200" numCol="1" anchor="t" anchorCtr="0" compatLnSpc="1">
            <a:prstTxWarp prst="textNoShape">
              <a:avLst/>
            </a:prstTxWarp>
          </a:bodyPr>
          <a:lstStyle>
            <a:lvl1pPr algn="r">
              <a:defRPr sz="1200"/>
            </a:lvl1pPr>
          </a:lstStyle>
          <a:p>
            <a:fld id="{FC1A6F20-703F-4173-AD04-DAC64B8E4BF2}" type="datetime1">
              <a:rPr lang="it-IT"/>
              <a:pPr/>
              <a:t>03/12/2018</a:t>
            </a:fld>
            <a:endParaRPr lang="it-IT"/>
          </a:p>
        </p:txBody>
      </p:sp>
      <p:sp>
        <p:nvSpPr>
          <p:cNvPr id="4" name="Segnaposto immagine diapositiva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wrap="square" lIns="92400" tIns="46200" rIns="92400" bIns="46200" numCol="1" anchor="ctr" anchorCtr="0" compatLnSpc="1">
            <a:prstTxWarp prst="textNoShape">
              <a:avLst/>
            </a:prstTxWarp>
          </a:bodyPr>
          <a:lstStyle/>
          <a:p>
            <a:pPr lvl="0"/>
            <a:endParaRPr lang="en-US" noProof="0"/>
          </a:p>
        </p:txBody>
      </p:sp>
      <p:sp>
        <p:nvSpPr>
          <p:cNvPr id="5" name="Segnaposto note 4"/>
          <p:cNvSpPr>
            <a:spLocks noGrp="1"/>
          </p:cNvSpPr>
          <p:nvPr>
            <p:ph type="body" sz="quarter" idx="3"/>
          </p:nvPr>
        </p:nvSpPr>
        <p:spPr>
          <a:xfrm>
            <a:off x="680880" y="4721940"/>
            <a:ext cx="5447030" cy="4473416"/>
          </a:xfrm>
          <a:prstGeom prst="rect">
            <a:avLst/>
          </a:prstGeom>
        </p:spPr>
        <p:txBody>
          <a:bodyPr vert="horz" wrap="square" lIns="92400" tIns="46200" rIns="92400" bIns="4620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1" y="9442156"/>
            <a:ext cx="2950475" cy="497046"/>
          </a:xfrm>
          <a:prstGeom prst="rect">
            <a:avLst/>
          </a:prstGeom>
        </p:spPr>
        <p:txBody>
          <a:bodyPr vert="horz" wrap="square" lIns="92400" tIns="46200" rIns="92400" bIns="4620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 name="Segnaposto numero diapositiva 6"/>
          <p:cNvSpPr>
            <a:spLocks noGrp="1"/>
          </p:cNvSpPr>
          <p:nvPr>
            <p:ph type="sldNum" sz="quarter" idx="5"/>
          </p:nvPr>
        </p:nvSpPr>
        <p:spPr>
          <a:xfrm>
            <a:off x="3856739" y="9442156"/>
            <a:ext cx="2950475" cy="497046"/>
          </a:xfrm>
          <a:prstGeom prst="rect">
            <a:avLst/>
          </a:prstGeom>
        </p:spPr>
        <p:txBody>
          <a:bodyPr vert="horz" wrap="square" lIns="92400" tIns="46200" rIns="92400" bIns="46200" numCol="1" anchor="b" anchorCtr="0" compatLnSpc="1">
            <a:prstTxWarp prst="textNoShape">
              <a:avLst/>
            </a:prstTxWarp>
          </a:bodyPr>
          <a:lstStyle>
            <a:lvl1pPr algn="r">
              <a:defRPr sz="1200"/>
            </a:lvl1pPr>
          </a:lstStyle>
          <a:p>
            <a:fld id="{8C18E062-BBD6-4F08-BFFA-3263573559BD}" type="slidenum">
              <a:rPr lang="it-IT"/>
              <a:pPr/>
              <a:t>‹#›</a:t>
            </a:fld>
            <a:endParaRPr lang="it-IT"/>
          </a:p>
        </p:txBody>
      </p:sp>
    </p:spTree>
    <p:extLst>
      <p:ext uri="{BB962C8B-B14F-4D97-AF65-F5344CB8AC3E}">
        <p14:creationId xmlns:p14="http://schemas.microsoft.com/office/powerpoint/2010/main" val="24779570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70462" cy="3727450"/>
          </a:xfrm>
        </p:spPr>
      </p:sp>
      <p:sp>
        <p:nvSpPr>
          <p:cNvPr id="3" name="Segnaposto note 2"/>
          <p:cNvSpPr>
            <a:spLocks noGrp="1"/>
          </p:cNvSpPr>
          <p:nvPr>
            <p:ph type="body" idx="1"/>
          </p:nvPr>
        </p:nvSpPr>
        <p:spPr/>
        <p:txBody>
          <a:bodyPr>
            <a:normAutofit/>
          </a:bodyPr>
          <a:lstStyle/>
          <a:p>
            <a:r>
              <a:rPr lang="en-US" sz="1400" dirty="0" smtClean="0"/>
              <a:t>First of all good afternoon everybody.</a:t>
            </a:r>
          </a:p>
          <a:p>
            <a:endParaRPr lang="en-US" sz="1400" dirty="0" smtClean="0"/>
          </a:p>
          <a:p>
            <a:r>
              <a:rPr lang="en-US" sz="1400" dirty="0" smtClean="0"/>
              <a:t>I am Lorenzo Fiori and I represent the Leonardo Helicopter Division.</a:t>
            </a:r>
          </a:p>
          <a:p>
            <a:endParaRPr lang="en-US" sz="1400" dirty="0" smtClean="0"/>
          </a:p>
          <a:p>
            <a:r>
              <a:rPr lang="en-US" sz="1400" dirty="0" smtClean="0"/>
              <a:t>My responsibilities in the company are for Strategy and New Initiatives and RUAS are still a new initiative although well advanced and almost ready for deployment in service. </a:t>
            </a:r>
            <a:endParaRPr lang="en-US" sz="1400" dirty="0"/>
          </a:p>
        </p:txBody>
      </p:sp>
      <p:sp>
        <p:nvSpPr>
          <p:cNvPr id="4" name="Segnaposto numero diapositiva 3"/>
          <p:cNvSpPr>
            <a:spLocks noGrp="1"/>
          </p:cNvSpPr>
          <p:nvPr>
            <p:ph type="sldNum" sz="quarter" idx="10"/>
          </p:nvPr>
        </p:nvSpPr>
        <p:spPr/>
        <p:txBody>
          <a:bodyPr/>
          <a:lstStyle/>
          <a:p>
            <a:fld id="{8C18E062-BBD6-4F08-BFFA-3263573559BD}" type="slidenum">
              <a:rPr lang="it-IT" smtClean="0"/>
              <a:pPr/>
              <a:t>1</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80" y="4721940"/>
            <a:ext cx="5447030" cy="4977102"/>
          </a:xfrm>
        </p:spPr>
        <p:txBody>
          <a:bodyPr/>
          <a:lstStyle/>
          <a:p>
            <a:endParaRPr lang="en-GB" baseline="0" noProof="0" dirty="0" smtClean="0"/>
          </a:p>
        </p:txBody>
      </p:sp>
      <p:sp>
        <p:nvSpPr>
          <p:cNvPr id="4" name="Slide Number Placeholder 3"/>
          <p:cNvSpPr>
            <a:spLocks noGrp="1"/>
          </p:cNvSpPr>
          <p:nvPr>
            <p:ph type="sldNum" sz="quarter" idx="10"/>
          </p:nvPr>
        </p:nvSpPr>
        <p:spPr/>
        <p:txBody>
          <a:bodyPr/>
          <a:lstStyle/>
          <a:p>
            <a:fld id="{9D518B84-D796-4D7A-BCEA-157FFE6B2A9A}" type="slidenum">
              <a:rPr lang="it-IT" altLang="en-US" smtClean="0">
                <a:solidFill>
                  <a:prstClr val="black"/>
                </a:solidFill>
              </a:rPr>
              <a:pPr/>
              <a:t>3</a:t>
            </a:fld>
            <a:endParaRPr lang="it-IT" altLang="en-US">
              <a:solidFill>
                <a:prstClr val="black"/>
              </a:solidFill>
            </a:endParaRPr>
          </a:p>
        </p:txBody>
      </p:sp>
    </p:spTree>
    <p:extLst>
      <p:ext uri="{BB962C8B-B14F-4D97-AF65-F5344CB8AC3E}">
        <p14:creationId xmlns:p14="http://schemas.microsoft.com/office/powerpoint/2010/main" val="292404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400" dirty="0" smtClean="0"/>
              <a:t>Leonardo activities on RUAS started beginning</a:t>
            </a:r>
            <a:r>
              <a:rPr lang="en-US" sz="1400" baseline="0" dirty="0" smtClean="0"/>
              <a:t> 2010.</a:t>
            </a:r>
          </a:p>
          <a:p>
            <a:r>
              <a:rPr lang="en-US" sz="1400" baseline="0" dirty="0" smtClean="0"/>
              <a:t>Since then many progress have been made.</a:t>
            </a:r>
          </a:p>
          <a:p>
            <a:r>
              <a:rPr lang="en-US" sz="1400" baseline="0" dirty="0" smtClean="0"/>
              <a:t>Today the state of the art of our projects is the following:</a:t>
            </a:r>
          </a:p>
          <a:p>
            <a:pPr marL="171450" indent="-171450">
              <a:buFont typeface="Arial" panose="020B0604020202020204" pitchFamily="34" charset="0"/>
              <a:buChar char="•"/>
            </a:pPr>
            <a:r>
              <a:rPr lang="en-US" sz="1400" baseline="0" dirty="0" smtClean="0"/>
              <a:t>We are working to progress the development and homologation program of the enhanced version of HERO, Completion is expected by mid next year.</a:t>
            </a:r>
          </a:p>
          <a:p>
            <a:pPr marL="171450" indent="-171450">
              <a:buFont typeface="Arial" panose="020B0604020202020204" pitchFamily="34" charset="0"/>
              <a:buChar char="•"/>
            </a:pPr>
            <a:r>
              <a:rPr lang="en-US" sz="1400" baseline="0" dirty="0" smtClean="0"/>
              <a:t>Regarding the SOLO which is an OPV derived from the single engine SW4 helicopter of our sister business unit in Poland, we have accomplished several trial campaigns such as the Unmanned Warriors at the Hebrides island </a:t>
            </a:r>
            <a:r>
              <a:rPr lang="en-US" sz="1400" dirty="0"/>
              <a:t>last year </a:t>
            </a:r>
            <a:r>
              <a:rPr lang="en-US" sz="1400" baseline="0" dirty="0" smtClean="0"/>
              <a:t>and we are </a:t>
            </a:r>
            <a:r>
              <a:rPr lang="en-US" sz="1400" dirty="0" smtClean="0"/>
              <a:t>now </a:t>
            </a:r>
            <a:r>
              <a:rPr lang="en-US" sz="1400" baseline="0" dirty="0" smtClean="0"/>
              <a:t>being flying from </a:t>
            </a:r>
            <a:r>
              <a:rPr lang="en-US" sz="1400" baseline="0" dirty="0" err="1" smtClean="0"/>
              <a:t>Grottaglie</a:t>
            </a:r>
            <a:r>
              <a:rPr lang="en-US" sz="1400" baseline="0" dirty="0" smtClean="0"/>
              <a:t> the established national </a:t>
            </a:r>
            <a:r>
              <a:rPr lang="en-US" sz="1400" baseline="0" dirty="0" err="1" smtClean="0"/>
              <a:t>CoE</a:t>
            </a:r>
            <a:r>
              <a:rPr lang="en-US" sz="1400" baseline="0" dirty="0" smtClean="0"/>
              <a:t> for RPAS, without safety pilot on-board</a:t>
            </a:r>
          </a:p>
          <a:p>
            <a:r>
              <a:rPr lang="en-US" sz="1400" baseline="0" dirty="0" smtClean="0"/>
              <a:t>What is also important to say is the integration of high performance sensors – particularly the maritime radar - either on HERO and SOLO, and in both case  these radar are fully proprietary </a:t>
            </a:r>
            <a:r>
              <a:rPr lang="en-US" sz="1400" dirty="0" smtClean="0"/>
              <a:t>made by </a:t>
            </a:r>
            <a:r>
              <a:rPr lang="en-US" sz="1400" baseline="0" dirty="0" smtClean="0"/>
              <a:t>the Airborne Systems and Sensors Division of Leonardo</a:t>
            </a:r>
            <a:endParaRPr lang="en-US" sz="1400" dirty="0"/>
          </a:p>
        </p:txBody>
      </p:sp>
      <p:sp>
        <p:nvSpPr>
          <p:cNvPr id="4" name="Segnaposto numero diapositiva 3"/>
          <p:cNvSpPr>
            <a:spLocks noGrp="1"/>
          </p:cNvSpPr>
          <p:nvPr>
            <p:ph type="sldNum" sz="quarter" idx="10"/>
          </p:nvPr>
        </p:nvSpPr>
        <p:spPr/>
        <p:txBody>
          <a:bodyPr/>
          <a:lstStyle/>
          <a:p>
            <a:fld id="{8C18E062-BBD6-4F08-BFFA-3263573559BD}" type="slidenum">
              <a:rPr lang="it-IT" smtClean="0"/>
              <a:pPr/>
              <a:t>4</a:t>
            </a:fld>
            <a:endParaRPr lang="it-IT"/>
          </a:p>
        </p:txBody>
      </p:sp>
    </p:spTree>
    <p:extLst>
      <p:ext uri="{BB962C8B-B14F-4D97-AF65-F5344CB8AC3E}">
        <p14:creationId xmlns:p14="http://schemas.microsoft.com/office/powerpoint/2010/main" val="408277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18E062-BBD6-4F08-BFFA-3263573559BD}" type="slidenum">
              <a:rPr lang="it-IT" smtClean="0"/>
              <a:pPr/>
              <a:t>23</a:t>
            </a:fld>
            <a:endParaRPr lang="it-IT"/>
          </a:p>
        </p:txBody>
      </p:sp>
    </p:spTree>
    <p:extLst>
      <p:ext uri="{BB962C8B-B14F-4D97-AF65-F5344CB8AC3E}">
        <p14:creationId xmlns:p14="http://schemas.microsoft.com/office/powerpoint/2010/main" val="369656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con titolo">
    <p:spTree>
      <p:nvGrpSpPr>
        <p:cNvPr id="1" name=""/>
        <p:cNvGrpSpPr/>
        <p:nvPr/>
      </p:nvGrpSpPr>
      <p:grpSpPr>
        <a:xfrm>
          <a:off x="0" y="0"/>
          <a:ext cx="0" cy="0"/>
          <a:chOff x="0" y="0"/>
          <a:chExt cx="0" cy="0"/>
        </a:xfrm>
      </p:grpSpPr>
      <p:sp>
        <p:nvSpPr>
          <p:cNvPr id="6" name="TextBox 11"/>
          <p:cNvSpPr txBox="1">
            <a:spLocks noChangeArrowheads="1"/>
          </p:cNvSpPr>
          <p:nvPr userDrawn="1"/>
        </p:nvSpPr>
        <p:spPr bwMode="auto">
          <a:xfrm>
            <a:off x="8480425" y="606426"/>
            <a:ext cx="184666" cy="461665"/>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mtClean="0"/>
          </a:p>
        </p:txBody>
      </p:sp>
      <p:sp>
        <p:nvSpPr>
          <p:cNvPr id="10" name="Title 1"/>
          <p:cNvSpPr>
            <a:spLocks noGrp="1"/>
          </p:cNvSpPr>
          <p:nvPr>
            <p:ph type="title" hasCustomPrompt="1"/>
          </p:nvPr>
        </p:nvSpPr>
        <p:spPr>
          <a:xfrm>
            <a:off x="467544" y="1412776"/>
            <a:ext cx="7920880" cy="576064"/>
          </a:xfrm>
          <a:prstGeom prst="rect">
            <a:avLst/>
          </a:prstGeom>
        </p:spPr>
        <p:txBody>
          <a:bodyPr vert="horz"/>
          <a:lstStyle>
            <a:lvl1pPr algn="l">
              <a:defRPr sz="2600" b="1">
                <a:solidFill>
                  <a:srgbClr val="FF0000"/>
                </a:solidFil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br>
              <a:rPr lang="it-IT" dirty="0" smtClean="0"/>
            </a:br>
            <a:r>
              <a:rPr lang="it-IT" dirty="0" smtClean="0"/>
              <a:t/>
            </a:r>
            <a:br>
              <a:rPr lang="it-IT" dirty="0" smtClean="0"/>
            </a:br>
            <a:endParaRPr lang="en-US" dirty="0"/>
          </a:p>
        </p:txBody>
      </p:sp>
      <p:sp>
        <p:nvSpPr>
          <p:cNvPr id="16" name="Segnaposto testo 15"/>
          <p:cNvSpPr>
            <a:spLocks noGrp="1"/>
          </p:cNvSpPr>
          <p:nvPr>
            <p:ph type="body" sz="quarter" idx="10" hasCustomPrompt="1"/>
          </p:nvPr>
        </p:nvSpPr>
        <p:spPr>
          <a:xfrm>
            <a:off x="467544" y="2060849"/>
            <a:ext cx="2448272" cy="288033"/>
          </a:xfrm>
          <a:prstGeom prst="rect">
            <a:avLst/>
          </a:prstGeom>
        </p:spPr>
        <p:txBody>
          <a:bodyPr/>
          <a:lstStyle>
            <a:lvl1pPr>
              <a:buNone/>
              <a:defRPr sz="1600" b="0">
                <a:solidFill>
                  <a:srgbClr val="000000"/>
                </a:solidFill>
                <a:latin typeface="Arial" pitchFamily="34" charset="0"/>
                <a:cs typeface="Arial" pitchFamily="34" charset="0"/>
              </a:defRPr>
            </a:lvl1pPr>
            <a:lvl2pPr>
              <a:defRPr sz="1600">
                <a:solidFill>
                  <a:srgbClr val="50555A"/>
                </a:solidFill>
                <a:latin typeface="Arial" pitchFamily="34" charset="0"/>
                <a:cs typeface="Arial" pitchFamily="34" charset="0"/>
              </a:defRPr>
            </a:lvl2pPr>
            <a:lvl3pPr>
              <a:defRPr sz="1600">
                <a:solidFill>
                  <a:srgbClr val="50555A"/>
                </a:solidFill>
                <a:latin typeface="Arial" pitchFamily="34" charset="0"/>
                <a:cs typeface="Arial" pitchFamily="34" charset="0"/>
              </a:defRPr>
            </a:lvl3pPr>
            <a:lvl4pPr>
              <a:defRPr sz="1600">
                <a:solidFill>
                  <a:srgbClr val="50555A"/>
                </a:solidFill>
                <a:latin typeface="Arial" pitchFamily="34" charset="0"/>
                <a:cs typeface="Arial" pitchFamily="34" charset="0"/>
              </a:defRPr>
            </a:lvl4pPr>
            <a:lvl5pPr>
              <a:defRPr sz="1600">
                <a:solidFill>
                  <a:srgbClr val="50555A"/>
                </a:solidFill>
                <a:latin typeface="Arial" pitchFamily="34" charset="0"/>
                <a:cs typeface="Arial" pitchFamily="34" charset="0"/>
              </a:defRPr>
            </a:lvl5pPr>
          </a:lstStyle>
          <a:p>
            <a:pPr lvl="0"/>
            <a:r>
              <a:rPr lang="it-IT" dirty="0" smtClean="0"/>
              <a:t>date</a:t>
            </a:r>
            <a:endParaRPr lang="it-IT"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647" y="8447"/>
            <a:ext cx="9134146" cy="6841107"/>
          </a:xfrm>
          <a:prstGeom prst="rect">
            <a:avLst/>
          </a:prstGeom>
          <a:noFill/>
          <a:ln w="9525">
            <a:noFill/>
            <a:miter lim="800000"/>
            <a:headEnd/>
            <a:tailEnd/>
          </a:ln>
        </p:spPr>
      </p:pic>
      <p:sp>
        <p:nvSpPr>
          <p:cNvPr id="3" name="Title 1"/>
          <p:cNvSpPr>
            <a:spLocks noGrp="1"/>
          </p:cNvSpPr>
          <p:nvPr>
            <p:ph type="title"/>
          </p:nvPr>
        </p:nvSpPr>
        <p:spPr>
          <a:xfrm>
            <a:off x="467544" y="3907415"/>
            <a:ext cx="8208000" cy="576000"/>
          </a:xfrm>
          <a:prstGeom prst="rect">
            <a:avLst/>
          </a:prstGeom>
        </p:spPr>
        <p:txBody>
          <a:bodyPr/>
          <a:lstStyle>
            <a:lvl1pPr algn="l">
              <a:defRPr sz="22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5" name="Text Placeholder 12"/>
          <p:cNvSpPr>
            <a:spLocks noGrp="1"/>
          </p:cNvSpPr>
          <p:nvPr>
            <p:ph type="body" sz="quarter" idx="14"/>
          </p:nvPr>
        </p:nvSpPr>
        <p:spPr>
          <a:xfrm>
            <a:off x="467544" y="4581128"/>
            <a:ext cx="8208000" cy="3385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0" smtClean="0">
                <a:solidFill>
                  <a:schemeClr val="tx1"/>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 1">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462046193"/>
              </p:ext>
            </p:extLst>
          </p:nvPr>
        </p:nvGraphicFramePr>
        <p:xfrm>
          <a:off x="1617" y="1616"/>
          <a:ext cx="1587" cy="1587"/>
        </p:xfrm>
        <a:graphic>
          <a:graphicData uri="http://schemas.openxmlformats.org/presentationml/2006/ole">
            <mc:AlternateContent xmlns:mc="http://schemas.openxmlformats.org/markup-compatibility/2006">
              <mc:Choice xmlns:v="urn:schemas-microsoft-com:vml" Requires="v">
                <p:oleObj spid="_x0000_s112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617" y="1616"/>
                        <a:ext cx="1587" cy="1587"/>
                      </a:xfrm>
                      <a:prstGeom prst="rect">
                        <a:avLst/>
                      </a:prstGeom>
                    </p:spPr>
                  </p:pic>
                </p:oleObj>
              </mc:Fallback>
            </mc:AlternateContent>
          </a:graphicData>
        </a:graphic>
      </p:graphicFrame>
      <p:sp>
        <p:nvSpPr>
          <p:cNvPr id="13" name="Title 1"/>
          <p:cNvSpPr>
            <a:spLocks noGrp="1"/>
          </p:cNvSpPr>
          <p:nvPr>
            <p:ph type="title"/>
          </p:nvPr>
        </p:nvSpPr>
        <p:spPr>
          <a:xfrm>
            <a:off x="179512" y="692696"/>
            <a:ext cx="8784976" cy="504056"/>
          </a:xfrm>
          <a:prstGeom prst="rect">
            <a:avLst/>
          </a:prstGeom>
        </p:spPr>
        <p:txBody>
          <a:bodyPr lIns="91168" tIns="45585" rIns="91168" bIns="45585"/>
          <a:lstStyle>
            <a:lvl1pPr algn="l">
              <a:defRPr sz="20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3195980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174957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374497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3744970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374497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454897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673768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673768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6"/>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28" y="1279058"/>
            <a:ext cx="8208913" cy="324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3"/>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67376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le 1"/>
          <p:cNvSpPr>
            <a:spLocks noGrp="1"/>
          </p:cNvSpPr>
          <p:nvPr>
            <p:ph type="title"/>
          </p:nvPr>
        </p:nvSpPr>
        <p:spPr>
          <a:xfrm>
            <a:off x="323528" y="764704"/>
            <a:ext cx="8208912" cy="504056"/>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14" name="Segnaposto contenuto 2"/>
          <p:cNvSpPr>
            <a:spLocks noGrp="1"/>
          </p:cNvSpPr>
          <p:nvPr>
            <p:ph idx="1"/>
          </p:nvPr>
        </p:nvSpPr>
        <p:spPr>
          <a:xfrm>
            <a:off x="323528" y="1415580"/>
            <a:ext cx="8208912" cy="4680000"/>
          </a:xfrm>
          <a:prstGeom prst="rect">
            <a:avLst/>
          </a:prstGeom>
        </p:spPr>
        <p:txBody>
          <a:bodyPr/>
          <a:lstStyle>
            <a:lvl1pPr>
              <a:buNone/>
              <a:defRPr sz="1400">
                <a:solidFill>
                  <a:schemeClr val="tx1"/>
                </a:solidFill>
                <a:latin typeface="Arial"/>
                <a:cs typeface="Arial"/>
              </a:defRPr>
            </a:lvl1pPr>
            <a:lvl2pPr>
              <a:defRPr sz="1400">
                <a:solidFill>
                  <a:schemeClr val="tx1"/>
                </a:solidFill>
                <a:latin typeface="Arial"/>
                <a:cs typeface="Arial"/>
              </a:defRPr>
            </a:lvl2pPr>
            <a:lvl3pPr>
              <a:buNone/>
              <a:defRPr sz="14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Text Placeholder 2"/>
          <p:cNvSpPr>
            <a:spLocks noGrp="1"/>
          </p:cNvSpPr>
          <p:nvPr>
            <p:ph type="body" idx="11"/>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Title 1"/>
          <p:cNvSpPr>
            <a:spLocks noGrp="1"/>
          </p:cNvSpPr>
          <p:nvPr>
            <p:ph type="title"/>
          </p:nvPr>
        </p:nvSpPr>
        <p:spPr>
          <a:xfrm>
            <a:off x="528007" y="4101075"/>
            <a:ext cx="3744416" cy="580927"/>
          </a:xfrm>
          <a:prstGeom prst="rect">
            <a:avLst/>
          </a:prstGeom>
        </p:spPr>
        <p:txBody>
          <a:bodyPr/>
          <a:lstStyle>
            <a:lvl1pPr algn="l">
              <a:defRPr sz="1100" b="0">
                <a:solidFill>
                  <a:srgbClr val="000000"/>
                </a:solidFil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681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23530" y="764705"/>
            <a:ext cx="8208913" cy="50405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6" name="Segnaposto immagine 5"/>
          <p:cNvSpPr>
            <a:spLocks noGrp="1"/>
          </p:cNvSpPr>
          <p:nvPr>
            <p:ph type="pic" sz="quarter" idx="11"/>
          </p:nvPr>
        </p:nvSpPr>
        <p:spPr>
          <a:xfrm>
            <a:off x="323528" y="1412777"/>
            <a:ext cx="4068000" cy="4680521"/>
          </a:xfrm>
          <a:prstGeom prst="rect">
            <a:avLst/>
          </a:prstGeom>
        </p:spPr>
        <p:txBody>
          <a:bodyPr/>
          <a:lstStyle>
            <a:lvl1pPr>
              <a:buNone/>
              <a:defRPr sz="1200">
                <a:solidFill>
                  <a:schemeClr val="tx1"/>
                </a:solidFill>
              </a:defRPr>
            </a:lvl1pPr>
          </a:lstStyle>
          <a:p>
            <a:pPr lvl="0"/>
            <a:endParaRPr lang="it-IT" noProof="0" dirty="0"/>
          </a:p>
        </p:txBody>
      </p:sp>
      <p:sp>
        <p:nvSpPr>
          <p:cNvPr id="7" name="Segnaposto contenuto 2"/>
          <p:cNvSpPr>
            <a:spLocks noGrp="1"/>
          </p:cNvSpPr>
          <p:nvPr>
            <p:ph idx="1"/>
          </p:nvPr>
        </p:nvSpPr>
        <p:spPr>
          <a:xfrm>
            <a:off x="4511625" y="1412777"/>
            <a:ext cx="4020816" cy="4680520"/>
          </a:xfrm>
          <a:prstGeom prst="rect">
            <a:avLst/>
          </a:prstGeom>
        </p:spPr>
        <p:txBody>
          <a:bodyPr/>
          <a:lstStyle>
            <a:lvl1pPr>
              <a:buNone/>
              <a:defRPr sz="1400">
                <a:solidFill>
                  <a:schemeClr val="tx1"/>
                </a:solidFill>
                <a:latin typeface="Arial"/>
                <a:cs typeface="Arial"/>
              </a:defRPr>
            </a:lvl1pPr>
            <a:lvl2pPr>
              <a:defRPr sz="1400">
                <a:solidFill>
                  <a:schemeClr val="tx1"/>
                </a:solidFill>
                <a:latin typeface="Arial"/>
                <a:cs typeface="Arial"/>
              </a:defRPr>
            </a:lvl2pPr>
            <a:lvl3pPr>
              <a:buNone/>
              <a:defRPr sz="14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9" name="Text Placeholder 2"/>
          <p:cNvSpPr>
            <a:spLocks noGrp="1"/>
          </p:cNvSpPr>
          <p:nvPr>
            <p:ph type="body" idx="12"/>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Segnaposto immagine 5"/>
          <p:cNvSpPr>
            <a:spLocks noGrp="1"/>
          </p:cNvSpPr>
          <p:nvPr>
            <p:ph type="pic" sz="quarter" idx="11"/>
          </p:nvPr>
        </p:nvSpPr>
        <p:spPr>
          <a:xfrm>
            <a:off x="323528" y="2132857"/>
            <a:ext cx="4068000" cy="3960441"/>
          </a:xfrm>
          <a:prstGeom prst="rect">
            <a:avLst/>
          </a:prstGeom>
        </p:spPr>
        <p:txBody>
          <a:bodyPr/>
          <a:lstStyle>
            <a:lvl1pPr>
              <a:buNone/>
              <a:defRPr sz="1200">
                <a:solidFill>
                  <a:schemeClr val="tx1"/>
                </a:solidFill>
              </a:defRPr>
            </a:lvl1pPr>
          </a:lstStyle>
          <a:p>
            <a:pPr lvl="0"/>
            <a:endParaRPr lang="it-IT" noProof="0" dirty="0"/>
          </a:p>
        </p:txBody>
      </p:sp>
      <p:sp>
        <p:nvSpPr>
          <p:cNvPr id="7" name="Segnaposto contenuto 2"/>
          <p:cNvSpPr>
            <a:spLocks noGrp="1"/>
          </p:cNvSpPr>
          <p:nvPr>
            <p:ph idx="1"/>
          </p:nvPr>
        </p:nvSpPr>
        <p:spPr>
          <a:xfrm>
            <a:off x="4511625" y="2132857"/>
            <a:ext cx="4020816" cy="3960441"/>
          </a:xfrm>
          <a:prstGeom prst="rect">
            <a:avLst/>
          </a:prstGeom>
        </p:spPr>
        <p:txBody>
          <a:bodyPr/>
          <a:lstStyle>
            <a:lvl1pPr>
              <a:buNone/>
              <a:defRPr sz="1400">
                <a:solidFill>
                  <a:schemeClr val="tx1"/>
                </a:solidFill>
                <a:latin typeface="Arial"/>
                <a:cs typeface="Arial"/>
              </a:defRPr>
            </a:lvl1pPr>
            <a:lvl2pPr>
              <a:defRPr sz="1400">
                <a:solidFill>
                  <a:schemeClr val="tx1"/>
                </a:solidFill>
                <a:latin typeface="Arial"/>
                <a:cs typeface="Arial"/>
              </a:defRPr>
            </a:lvl2pPr>
            <a:lvl3pPr>
              <a:buNone/>
              <a:defRPr sz="14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9" name="Text Placeholder 2"/>
          <p:cNvSpPr>
            <a:spLocks noGrp="1"/>
          </p:cNvSpPr>
          <p:nvPr>
            <p:ph type="body" idx="12"/>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3" name="Segnaposto testo 3"/>
          <p:cNvSpPr>
            <a:spLocks noGrp="1"/>
          </p:cNvSpPr>
          <p:nvPr>
            <p:ph type="body" sz="half" idx="2"/>
          </p:nvPr>
        </p:nvSpPr>
        <p:spPr>
          <a:xfrm>
            <a:off x="323530"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14" name="Text Placeholder 12"/>
          <p:cNvSpPr>
            <a:spLocks noGrp="1"/>
          </p:cNvSpPr>
          <p:nvPr>
            <p:ph type="body" sz="quarter" idx="14"/>
          </p:nvPr>
        </p:nvSpPr>
        <p:spPr>
          <a:xfrm>
            <a:off x="323530" y="1279059"/>
            <a:ext cx="8208913" cy="3385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5" name="Title 1"/>
          <p:cNvSpPr>
            <a:spLocks noGrp="1"/>
          </p:cNvSpPr>
          <p:nvPr>
            <p:ph type="title"/>
          </p:nvPr>
        </p:nvSpPr>
        <p:spPr>
          <a:xfrm>
            <a:off x="323531" y="764425"/>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9" y="2132857"/>
            <a:ext cx="8208912" cy="3960441"/>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30" y="1613356"/>
            <a:ext cx="8208913"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30" y="1279059"/>
            <a:ext cx="8208913" cy="3385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9" name="Text Placeholder 2"/>
          <p:cNvSpPr>
            <a:spLocks noGrp="1"/>
          </p:cNvSpPr>
          <p:nvPr>
            <p:ph type="body" idx="12"/>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Title 1"/>
          <p:cNvSpPr>
            <a:spLocks noGrp="1"/>
          </p:cNvSpPr>
          <p:nvPr>
            <p:ph type="title"/>
          </p:nvPr>
        </p:nvSpPr>
        <p:spPr>
          <a:xfrm>
            <a:off x="323529" y="764425"/>
            <a:ext cx="8208910" cy="504337"/>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31" y="2132856"/>
            <a:ext cx="4040187" cy="3960443"/>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5" name="Segnaposto testo 3"/>
          <p:cNvSpPr>
            <a:spLocks noGrp="1"/>
          </p:cNvSpPr>
          <p:nvPr>
            <p:ph type="body" sz="half" idx="2"/>
          </p:nvPr>
        </p:nvSpPr>
        <p:spPr>
          <a:xfrm>
            <a:off x="323528" y="1614585"/>
            <a:ext cx="8208912" cy="324000"/>
          </a:xfrm>
          <a:prstGeom prst="rect">
            <a:avLst/>
          </a:prstGeom>
        </p:spPr>
        <p:txBody>
          <a:bodyPr/>
          <a:lstStyle>
            <a:lvl1pPr marL="0" indent="0">
              <a:buNone/>
              <a:defRPr sz="1400">
                <a:solidFill>
                  <a:schemeClr val="tx1"/>
                </a:solidFill>
                <a:latin typeface="Arial"/>
                <a:cs typeface="Arial"/>
              </a:defRPr>
            </a:lvl1pPr>
            <a:lvl2pPr marL="456720" indent="0">
              <a:buNone/>
              <a:defRPr sz="1200"/>
            </a:lvl2pPr>
            <a:lvl3pPr marL="913432" indent="0">
              <a:buNone/>
              <a:defRPr sz="1000"/>
            </a:lvl3pPr>
            <a:lvl4pPr marL="1370147" indent="0">
              <a:buNone/>
              <a:defRPr sz="900"/>
            </a:lvl4pPr>
            <a:lvl5pPr marL="1826862" indent="0">
              <a:buNone/>
              <a:defRPr sz="900"/>
            </a:lvl5pPr>
            <a:lvl6pPr marL="2283579" indent="0">
              <a:buNone/>
              <a:defRPr sz="900"/>
            </a:lvl6pPr>
            <a:lvl7pPr marL="2740294" indent="0">
              <a:buNone/>
              <a:defRPr sz="900"/>
            </a:lvl7pPr>
            <a:lvl8pPr marL="3197010" indent="0">
              <a:buNone/>
              <a:defRPr sz="900"/>
            </a:lvl8pPr>
            <a:lvl9pPr marL="3653726" indent="0">
              <a:buNone/>
              <a:defRPr sz="900"/>
            </a:lvl9pPr>
          </a:lstStyle>
          <a:p>
            <a:pPr lvl="0"/>
            <a:r>
              <a:rPr lang="en-US" dirty="0" smtClean="0"/>
              <a:t>Click to edit Master text styles</a:t>
            </a:r>
          </a:p>
        </p:txBody>
      </p:sp>
      <p:sp>
        <p:nvSpPr>
          <p:cNvPr id="6" name="Text Placeholder 12"/>
          <p:cNvSpPr>
            <a:spLocks noGrp="1"/>
          </p:cNvSpPr>
          <p:nvPr>
            <p:ph type="body" sz="quarter" idx="14"/>
          </p:nvPr>
        </p:nvSpPr>
        <p:spPr>
          <a:xfrm>
            <a:off x="323530" y="1279646"/>
            <a:ext cx="8208911" cy="3385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a:t>
            </a:r>
            <a:r>
              <a:rPr lang="it-IT" dirty="0" err="1" smtClean="0"/>
              <a:t>to</a:t>
            </a:r>
            <a:r>
              <a:rPr lang="it-IT" dirty="0" smtClean="0"/>
              <a:t> </a:t>
            </a:r>
            <a:r>
              <a:rPr lang="it-IT" dirty="0" err="1" smtClean="0"/>
              <a:t>edit</a:t>
            </a:r>
            <a:r>
              <a:rPr lang="it-IT" dirty="0" smtClean="0"/>
              <a:t> Master text </a:t>
            </a:r>
            <a:r>
              <a:rPr lang="it-IT" dirty="0" err="1" smtClean="0"/>
              <a:t>styles</a:t>
            </a:r>
            <a:endParaRPr lang="it-IT" dirty="0" smtClean="0"/>
          </a:p>
        </p:txBody>
      </p:sp>
      <p:sp>
        <p:nvSpPr>
          <p:cNvPr id="9" name="Text Placeholder 2"/>
          <p:cNvSpPr>
            <a:spLocks noGrp="1"/>
          </p:cNvSpPr>
          <p:nvPr>
            <p:ph type="body" idx="12"/>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Segnaposto immagine 2"/>
          <p:cNvSpPr>
            <a:spLocks noGrp="1"/>
          </p:cNvSpPr>
          <p:nvPr>
            <p:ph type="pic" idx="15"/>
          </p:nvPr>
        </p:nvSpPr>
        <p:spPr>
          <a:xfrm>
            <a:off x="4499992" y="2132856"/>
            <a:ext cx="4032448" cy="3960443"/>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2" name="Title 1"/>
          <p:cNvSpPr>
            <a:spLocks noGrp="1"/>
          </p:cNvSpPr>
          <p:nvPr>
            <p:ph type="title"/>
          </p:nvPr>
        </p:nvSpPr>
        <p:spPr>
          <a:xfrm>
            <a:off x="323528" y="764704"/>
            <a:ext cx="8208910" cy="504000"/>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8" y="1844825"/>
            <a:ext cx="2732112" cy="4248473"/>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9" name="Text Placeholder 2"/>
          <p:cNvSpPr>
            <a:spLocks noGrp="1"/>
          </p:cNvSpPr>
          <p:nvPr>
            <p:ph type="body" idx="12"/>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1" name="Segnaposto contenuto 2"/>
          <p:cNvSpPr>
            <a:spLocks noGrp="1"/>
          </p:cNvSpPr>
          <p:nvPr>
            <p:ph idx="16"/>
          </p:nvPr>
        </p:nvSpPr>
        <p:spPr>
          <a:xfrm>
            <a:off x="3145070" y="1844824"/>
            <a:ext cx="5387370" cy="4248472"/>
          </a:xfrm>
          <a:prstGeom prst="rect">
            <a:avLst/>
          </a:prstGeom>
        </p:spPr>
        <p:txBody>
          <a:bodyPr/>
          <a:lstStyle>
            <a:lvl1pPr>
              <a:buNone/>
              <a:defRPr sz="1400">
                <a:solidFill>
                  <a:schemeClr val="tx1"/>
                </a:solidFill>
                <a:latin typeface="Arial"/>
                <a:cs typeface="Arial"/>
              </a:defRPr>
            </a:lvl1pPr>
            <a:lvl2pPr>
              <a:defRPr sz="1400">
                <a:solidFill>
                  <a:schemeClr val="tx1"/>
                </a:solidFill>
                <a:latin typeface="Arial"/>
                <a:cs typeface="Arial"/>
              </a:defRPr>
            </a:lvl2pPr>
            <a:lvl3pPr>
              <a:buNone/>
              <a:defRPr sz="14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2" name="Text Placeholder 12"/>
          <p:cNvSpPr>
            <a:spLocks noGrp="1"/>
          </p:cNvSpPr>
          <p:nvPr>
            <p:ph type="body" sz="quarter" idx="14"/>
          </p:nvPr>
        </p:nvSpPr>
        <p:spPr>
          <a:xfrm>
            <a:off x="323531" y="1279646"/>
            <a:ext cx="8208911" cy="3385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FF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a:t>
            </a:r>
            <a:r>
              <a:rPr lang="it-IT" dirty="0" err="1" smtClean="0"/>
              <a:t>to</a:t>
            </a:r>
            <a:r>
              <a:rPr lang="it-IT" dirty="0" smtClean="0"/>
              <a:t> </a:t>
            </a:r>
            <a:r>
              <a:rPr lang="it-IT" dirty="0" err="1" smtClean="0"/>
              <a:t>edit</a:t>
            </a:r>
            <a:r>
              <a:rPr lang="it-IT" dirty="0" smtClean="0"/>
              <a:t> Master text </a:t>
            </a:r>
            <a:r>
              <a:rPr lang="it-IT" dirty="0" err="1" smtClean="0"/>
              <a:t>styles</a:t>
            </a:r>
            <a:endParaRPr lang="it-IT" dirty="0" smtClean="0"/>
          </a:p>
        </p:txBody>
      </p:sp>
      <p:sp>
        <p:nvSpPr>
          <p:cNvPr id="13" name="Title 1"/>
          <p:cNvSpPr>
            <a:spLocks noGrp="1"/>
          </p:cNvSpPr>
          <p:nvPr>
            <p:ph type="title"/>
          </p:nvPr>
        </p:nvSpPr>
        <p:spPr>
          <a:xfrm>
            <a:off x="323530" y="764704"/>
            <a:ext cx="8208910" cy="504000"/>
          </a:xfrm>
          <a:prstGeom prst="rect">
            <a:avLst/>
          </a:prstGeom>
        </p:spPr>
        <p:txBody>
          <a:bodyPr/>
          <a:lstStyle>
            <a:lvl1pPr algn="l">
              <a:defRPr sz="2400" b="1" i="0">
                <a:solidFill>
                  <a:schemeClr val="tx1"/>
                </a:solidFill>
                <a:latin typeface="Arial"/>
                <a:cs typeface="Arial"/>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8" y="1772817"/>
            <a:ext cx="2628000" cy="3528392"/>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9" name="Text Placeholder 2"/>
          <p:cNvSpPr>
            <a:spLocks noGrp="1"/>
          </p:cNvSpPr>
          <p:nvPr>
            <p:ph type="body" idx="12"/>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0" name="Segnaposto immagine 2"/>
          <p:cNvSpPr>
            <a:spLocks noGrp="1"/>
          </p:cNvSpPr>
          <p:nvPr>
            <p:ph type="pic" idx="17"/>
          </p:nvPr>
        </p:nvSpPr>
        <p:spPr>
          <a:xfrm>
            <a:off x="3114104" y="1767632"/>
            <a:ext cx="2628000" cy="3533579"/>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2" name="Segnaposto immagine 2"/>
          <p:cNvSpPr>
            <a:spLocks noGrp="1"/>
          </p:cNvSpPr>
          <p:nvPr>
            <p:ph type="pic" idx="18"/>
          </p:nvPr>
        </p:nvSpPr>
        <p:spPr>
          <a:xfrm>
            <a:off x="5904681" y="1767632"/>
            <a:ext cx="2628000" cy="3533579"/>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3" name="Text Placeholder 12"/>
          <p:cNvSpPr>
            <a:spLocks noGrp="1"/>
          </p:cNvSpPr>
          <p:nvPr>
            <p:ph type="body" sz="quarter" idx="19"/>
          </p:nvPr>
        </p:nvSpPr>
        <p:spPr>
          <a:xfrm>
            <a:off x="323528" y="5445224"/>
            <a:ext cx="2628000" cy="23083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900" b="0" smtClean="0">
                <a:solidFill>
                  <a:schemeClr val="tx1"/>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5" name="Text Placeholder 12"/>
          <p:cNvSpPr>
            <a:spLocks noGrp="1"/>
          </p:cNvSpPr>
          <p:nvPr>
            <p:ph type="body" sz="quarter" idx="20"/>
          </p:nvPr>
        </p:nvSpPr>
        <p:spPr>
          <a:xfrm>
            <a:off x="3114382" y="5445224"/>
            <a:ext cx="2628000" cy="23083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900" b="0" smtClean="0">
                <a:solidFill>
                  <a:schemeClr val="tx1"/>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a:t>
            </a:r>
            <a:r>
              <a:rPr lang="it-IT" dirty="0" err="1" smtClean="0"/>
              <a:t>to</a:t>
            </a:r>
            <a:r>
              <a:rPr lang="it-IT" dirty="0" smtClean="0"/>
              <a:t> </a:t>
            </a:r>
            <a:r>
              <a:rPr lang="it-IT" dirty="0" err="1" smtClean="0"/>
              <a:t>edit</a:t>
            </a:r>
            <a:r>
              <a:rPr lang="it-IT" dirty="0" smtClean="0"/>
              <a:t> Master text </a:t>
            </a:r>
            <a:r>
              <a:rPr lang="it-IT" dirty="0" err="1" smtClean="0"/>
              <a:t>styles</a:t>
            </a:r>
            <a:endParaRPr lang="it-IT" dirty="0" smtClean="0"/>
          </a:p>
        </p:txBody>
      </p:sp>
      <p:sp>
        <p:nvSpPr>
          <p:cNvPr id="16" name="Text Placeholder 12"/>
          <p:cNvSpPr>
            <a:spLocks noGrp="1"/>
          </p:cNvSpPr>
          <p:nvPr>
            <p:ph type="body" sz="quarter" idx="21"/>
          </p:nvPr>
        </p:nvSpPr>
        <p:spPr>
          <a:xfrm>
            <a:off x="5904681" y="5445224"/>
            <a:ext cx="2628000" cy="23083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900" b="0" smtClean="0">
                <a:solidFill>
                  <a:schemeClr val="tx1"/>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a:t>
            </a:r>
            <a:r>
              <a:rPr lang="it-IT" dirty="0" err="1" smtClean="0"/>
              <a:t>to</a:t>
            </a:r>
            <a:r>
              <a:rPr lang="it-IT" dirty="0" smtClean="0"/>
              <a:t> </a:t>
            </a:r>
            <a:r>
              <a:rPr lang="it-IT" dirty="0" err="1" smtClean="0"/>
              <a:t>edit</a:t>
            </a:r>
            <a:r>
              <a:rPr lang="it-IT" dirty="0" smtClean="0"/>
              <a:t> Master text </a:t>
            </a:r>
            <a:r>
              <a:rPr lang="it-IT" dirty="0" err="1" smtClean="0"/>
              <a:t>styles</a:t>
            </a:r>
            <a:endParaRPr lang="it-IT" dirty="0" smtClean="0"/>
          </a:p>
        </p:txBody>
      </p:sp>
      <p:sp>
        <p:nvSpPr>
          <p:cNvPr id="11" name="Text Placeholder 12"/>
          <p:cNvSpPr>
            <a:spLocks noGrp="1"/>
          </p:cNvSpPr>
          <p:nvPr>
            <p:ph type="body" sz="quarter" idx="14"/>
          </p:nvPr>
        </p:nvSpPr>
        <p:spPr>
          <a:xfrm>
            <a:off x="323530" y="1279646"/>
            <a:ext cx="8208911" cy="3385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00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a:t>
            </a:r>
            <a:r>
              <a:rPr lang="it-IT" dirty="0" err="1" smtClean="0"/>
              <a:t>to</a:t>
            </a:r>
            <a:r>
              <a:rPr lang="it-IT" dirty="0" smtClean="0"/>
              <a:t> </a:t>
            </a:r>
            <a:r>
              <a:rPr lang="it-IT" dirty="0" err="1" smtClean="0"/>
              <a:t>edit</a:t>
            </a:r>
            <a:r>
              <a:rPr lang="it-IT" dirty="0" smtClean="0"/>
              <a:t> Master text </a:t>
            </a:r>
            <a:r>
              <a:rPr lang="it-IT" dirty="0" err="1" smtClean="0"/>
              <a:t>styles</a:t>
            </a:r>
            <a:endParaRPr lang="it-IT" dirty="0"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323528" y="1772817"/>
            <a:ext cx="2628000" cy="2088232"/>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9" name="Text Placeholder 2"/>
          <p:cNvSpPr>
            <a:spLocks noGrp="1"/>
          </p:cNvSpPr>
          <p:nvPr>
            <p:ph type="body" idx="12"/>
          </p:nvPr>
        </p:nvSpPr>
        <p:spPr>
          <a:xfrm>
            <a:off x="2195736" y="6305587"/>
            <a:ext cx="6336704" cy="354347"/>
          </a:xfrm>
          <a:prstGeom prst="rect">
            <a:avLst/>
          </a:prstGeom>
        </p:spPr>
        <p:txBody>
          <a:bodyPr lIns="0" bIns="0" anchor="b">
            <a:normAutofit/>
          </a:bodyPr>
          <a:lstStyle>
            <a:lvl1pPr marL="0" indent="0" algn="r">
              <a:spcBef>
                <a:spcPts val="0"/>
              </a:spcBef>
              <a:buNone/>
              <a:defRPr sz="9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11" name="Segnaposto immagine 2"/>
          <p:cNvSpPr>
            <a:spLocks noGrp="1"/>
          </p:cNvSpPr>
          <p:nvPr>
            <p:ph type="pic" idx="19"/>
          </p:nvPr>
        </p:nvSpPr>
        <p:spPr>
          <a:xfrm>
            <a:off x="323528" y="4002284"/>
            <a:ext cx="2628000" cy="2088232"/>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3" name="Segnaposto immagine 2"/>
          <p:cNvSpPr>
            <a:spLocks noGrp="1"/>
          </p:cNvSpPr>
          <p:nvPr>
            <p:ph type="pic" idx="20"/>
          </p:nvPr>
        </p:nvSpPr>
        <p:spPr>
          <a:xfrm>
            <a:off x="3114104" y="1772817"/>
            <a:ext cx="2628000" cy="2088232"/>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4" name="Segnaposto immagine 2"/>
          <p:cNvSpPr>
            <a:spLocks noGrp="1"/>
          </p:cNvSpPr>
          <p:nvPr>
            <p:ph type="pic" idx="21"/>
          </p:nvPr>
        </p:nvSpPr>
        <p:spPr>
          <a:xfrm>
            <a:off x="3114104" y="4002284"/>
            <a:ext cx="2628000" cy="2088232"/>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5" name="Segnaposto immagine 2"/>
          <p:cNvSpPr>
            <a:spLocks noGrp="1"/>
          </p:cNvSpPr>
          <p:nvPr>
            <p:ph type="pic" idx="22"/>
          </p:nvPr>
        </p:nvSpPr>
        <p:spPr>
          <a:xfrm>
            <a:off x="5904681" y="1772817"/>
            <a:ext cx="2628000" cy="2088232"/>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6" name="Segnaposto immagine 2"/>
          <p:cNvSpPr>
            <a:spLocks noGrp="1"/>
          </p:cNvSpPr>
          <p:nvPr>
            <p:ph type="pic" idx="23"/>
          </p:nvPr>
        </p:nvSpPr>
        <p:spPr>
          <a:xfrm>
            <a:off x="5904681" y="4002284"/>
            <a:ext cx="2628000" cy="2088232"/>
          </a:xfrm>
          <a:prstGeom prst="rect">
            <a:avLst/>
          </a:prstGeom>
        </p:spPr>
        <p:txBody>
          <a:bodyPr rtlCol="0">
            <a:normAutofit/>
          </a:bodyPr>
          <a:lstStyle>
            <a:lvl1pPr marL="0" indent="0">
              <a:buNone/>
              <a:defRPr sz="1200">
                <a:solidFill>
                  <a:schemeClr val="tx1"/>
                </a:solidFill>
              </a:defRPr>
            </a:lvl1pPr>
            <a:lvl2pPr marL="456720" indent="0">
              <a:buNone/>
              <a:defRPr sz="2800"/>
            </a:lvl2pPr>
            <a:lvl3pPr marL="913432" indent="0">
              <a:buNone/>
              <a:defRPr sz="2400"/>
            </a:lvl3pPr>
            <a:lvl4pPr marL="1370147" indent="0">
              <a:buNone/>
              <a:defRPr sz="2000"/>
            </a:lvl4pPr>
            <a:lvl5pPr marL="1826862" indent="0">
              <a:buNone/>
              <a:defRPr sz="2000"/>
            </a:lvl5pPr>
            <a:lvl6pPr marL="2283579" indent="0">
              <a:buNone/>
              <a:defRPr sz="2000"/>
            </a:lvl6pPr>
            <a:lvl7pPr marL="2740294" indent="0">
              <a:buNone/>
              <a:defRPr sz="2000"/>
            </a:lvl7pPr>
            <a:lvl8pPr marL="3197010" indent="0">
              <a:buNone/>
              <a:defRPr sz="2000"/>
            </a:lvl8pPr>
            <a:lvl9pPr marL="3653726" indent="0">
              <a:buNone/>
              <a:defRPr sz="2000"/>
            </a:lvl9pPr>
          </a:lstStyle>
          <a:p>
            <a:pPr lvl="0"/>
            <a:r>
              <a:rPr lang="en-US" noProof="0" dirty="0" smtClean="0"/>
              <a:t>Click icon to add picture</a:t>
            </a:r>
            <a:endParaRPr lang="it-IT" noProof="0" dirty="0"/>
          </a:p>
        </p:txBody>
      </p:sp>
      <p:sp>
        <p:nvSpPr>
          <p:cNvPr id="12" name="Text Placeholder 12"/>
          <p:cNvSpPr>
            <a:spLocks noGrp="1"/>
          </p:cNvSpPr>
          <p:nvPr>
            <p:ph type="body" sz="quarter" idx="14"/>
          </p:nvPr>
        </p:nvSpPr>
        <p:spPr>
          <a:xfrm>
            <a:off x="323530" y="1279646"/>
            <a:ext cx="8208911" cy="3385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buNone/>
              <a:defRPr lang="en-US" sz="1600" b="1" smtClean="0">
                <a:solidFill>
                  <a:srgbClr val="000000"/>
                </a:solidFill>
                <a:latin typeface="Arial"/>
                <a:cs typeface="Arial"/>
              </a:defRPr>
            </a:lvl1pPr>
            <a:lvl2pPr>
              <a:defRPr lang="en-US" sz="4400" smtClean="0">
                <a:latin typeface="Calibri" pitchFamily="34" charset="0"/>
              </a:defRPr>
            </a:lvl2pPr>
            <a:lvl3pPr>
              <a:defRPr lang="en-US" sz="4400" smtClean="0">
                <a:latin typeface="Calibri" pitchFamily="34" charset="0"/>
              </a:defRPr>
            </a:lvl3pPr>
            <a:lvl4pPr>
              <a:defRPr lang="en-US" sz="4400" smtClean="0">
                <a:latin typeface="Calibri" pitchFamily="34" charset="0"/>
              </a:defRPr>
            </a:lvl4pPr>
            <a:lvl5pPr>
              <a:defRPr lang="it-IT" sz="4400">
                <a:latin typeface="Calibri" pitchFamily="34" charset="0"/>
              </a:defRPr>
            </a:lvl5pPr>
          </a:lstStyle>
          <a:p>
            <a:pPr lvl="0"/>
            <a:r>
              <a:rPr lang="it-IT" dirty="0" smtClean="0"/>
              <a:t>Click </a:t>
            </a:r>
            <a:r>
              <a:rPr lang="it-IT" dirty="0" err="1" smtClean="0"/>
              <a:t>to</a:t>
            </a:r>
            <a:r>
              <a:rPr lang="it-IT" dirty="0" smtClean="0"/>
              <a:t> </a:t>
            </a:r>
            <a:r>
              <a:rPr lang="it-IT" dirty="0" err="1" smtClean="0"/>
              <a:t>edit</a:t>
            </a:r>
            <a:r>
              <a:rPr lang="it-IT" dirty="0" smtClean="0"/>
              <a:t> Master text </a:t>
            </a:r>
            <a:r>
              <a:rPr lang="it-IT" dirty="0" err="1" smtClean="0"/>
              <a:t>styles</a:t>
            </a:r>
            <a:endParaRPr lang="it-IT"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311" y="8400"/>
            <a:ext cx="9129918" cy="68379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40" r:id="rId1"/>
  </p:sldLayoutIdLst>
  <p:timing>
    <p:tnLst>
      <p:par>
        <p:cTn id="1" dur="indefinite" restart="never" nodeType="tmRoot"/>
      </p:par>
    </p:tnLst>
  </p:timing>
  <p:txStyles>
    <p:titleStyle>
      <a:lvl1pPr algn="l" defTabSz="457200" rtl="0" eaLnBrk="0" fontAlgn="base" hangingPunct="0">
        <a:spcBef>
          <a:spcPct val="0"/>
        </a:spcBef>
        <a:spcAft>
          <a:spcPct val="0"/>
        </a:spcAft>
        <a:defRPr sz="9600" kern="1200">
          <a:solidFill>
            <a:schemeClr val="tx2"/>
          </a:solidFill>
          <a:latin typeface="Arial (Intestazioni)"/>
          <a:ea typeface="ＭＳ Ｐゴシック" charset="-128"/>
          <a:cs typeface="Arial (Intestazioni)"/>
        </a:defRPr>
      </a:lvl1pPr>
      <a:lvl2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2pPr>
      <a:lvl3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3pPr>
      <a:lvl4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4pPr>
      <a:lvl5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5pPr>
      <a:lvl6pPr marL="4572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6pPr>
      <a:lvl7pPr marL="9144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7pPr>
      <a:lvl8pPr marL="13716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8pPr>
      <a:lvl9pPr marL="18288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9pPr>
    </p:titleStyle>
    <p:bodyStyle>
      <a:lvl1pPr marL="342900" indent="-342900" algn="l" defTabSz="457200" rtl="0" eaLnBrk="0" fontAlgn="base" hangingPunct="0">
        <a:lnSpc>
          <a:spcPts val="2100"/>
        </a:lnSpc>
        <a:spcBef>
          <a:spcPct val="0"/>
        </a:spcBef>
        <a:spcAft>
          <a:spcPct val="0"/>
        </a:spcAft>
        <a:buFont typeface="Arial" pitchFamily="34" charset="0"/>
        <a:buChar char="•"/>
        <a:defRPr sz="1600" b="1" kern="1200">
          <a:solidFill>
            <a:schemeClr val="bg1"/>
          </a:solidFill>
          <a:latin typeface="Times New Roman"/>
          <a:ea typeface="ＭＳ Ｐゴシック" charset="-128"/>
          <a:cs typeface="Times New Roman"/>
        </a:defRPr>
      </a:lvl1pPr>
      <a:lvl2pPr marL="742950" indent="-285750" algn="l" defTabSz="457200" rtl="0" eaLnBrk="0" fontAlgn="base" hangingPunct="0">
        <a:lnSpc>
          <a:spcPts val="2100"/>
        </a:lnSpc>
        <a:spcBef>
          <a:spcPct val="20000"/>
        </a:spcBef>
        <a:spcAft>
          <a:spcPct val="0"/>
        </a:spcAft>
        <a:buFont typeface="Arial" pitchFamily="34" charset="0"/>
        <a:buChar char="–"/>
        <a:defRPr sz="1600" kern="1200">
          <a:solidFill>
            <a:schemeClr val="bg1"/>
          </a:solidFill>
          <a:latin typeface="Times New Roman"/>
          <a:ea typeface="ＭＳ Ｐゴシック" charset="-128"/>
          <a:cs typeface="Times New Roman"/>
        </a:defRPr>
      </a:lvl2pPr>
      <a:lvl3pPr marL="269875" indent="-4763" algn="l" defTabSz="457200" rtl="0" eaLnBrk="0" fontAlgn="base" hangingPunct="0">
        <a:lnSpc>
          <a:spcPts val="2100"/>
        </a:lnSpc>
        <a:spcBef>
          <a:spcPct val="20000"/>
        </a:spcBef>
        <a:spcAft>
          <a:spcPct val="0"/>
        </a:spcAft>
        <a:buFont typeface="Arial" pitchFamily="34" charset="0"/>
        <a:buChar char="•"/>
        <a:defRPr sz="1400" kern="1200">
          <a:solidFill>
            <a:schemeClr val="bg1"/>
          </a:solidFill>
          <a:latin typeface="Times New Roman"/>
          <a:ea typeface="ＭＳ Ｐゴシック" charset="-128"/>
          <a:cs typeface="Times New Roman"/>
        </a:defRPr>
      </a:lvl3pPr>
      <a:lvl4pPr marL="539750" indent="-269875" algn="l" defTabSz="457200" rtl="0" eaLnBrk="0" fontAlgn="base" hangingPunct="0">
        <a:lnSpc>
          <a:spcPts val="2100"/>
        </a:lnSpc>
        <a:spcBef>
          <a:spcPct val="20000"/>
        </a:spcBef>
        <a:spcAft>
          <a:spcPct val="0"/>
        </a:spcAft>
        <a:buFont typeface="Arial" pitchFamily="34" charset="0"/>
        <a:buAutoNum type="arabicPeriod"/>
        <a:defRPr sz="1400" kern="1200">
          <a:solidFill>
            <a:schemeClr val="bg1"/>
          </a:solidFill>
          <a:latin typeface="Times New Roman"/>
          <a:ea typeface="ＭＳ Ｐゴシック" charset="-128"/>
          <a:cs typeface="Times New Roman"/>
        </a:defRPr>
      </a:lvl4pPr>
      <a:lvl5pPr marL="720725" indent="-180975" algn="l" defTabSz="457200" rtl="0" eaLnBrk="0" fontAlgn="base" hangingPunct="0">
        <a:lnSpc>
          <a:spcPts val="2100"/>
        </a:lnSpc>
        <a:spcBef>
          <a:spcPct val="20000"/>
        </a:spcBef>
        <a:spcAft>
          <a:spcPct val="0"/>
        </a:spcAft>
        <a:buFont typeface="Arial" pitchFamily="34" charset="0"/>
        <a:buChar char="»"/>
        <a:defRPr sz="1200" kern="1200">
          <a:solidFill>
            <a:schemeClr val="bg1"/>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624" y="8446"/>
            <a:ext cx="9134142" cy="6841105"/>
          </a:xfrm>
          <a:prstGeom prst="rect">
            <a:avLst/>
          </a:prstGeom>
        </p:spPr>
      </p:pic>
      <p:sp>
        <p:nvSpPr>
          <p:cNvPr id="5" name="pg num"/>
          <p:cNvSpPr txBox="1">
            <a:spLocks noChangeArrowheads="1"/>
          </p:cNvSpPr>
          <p:nvPr userDrawn="1"/>
        </p:nvSpPr>
        <p:spPr bwMode="auto">
          <a:xfrm>
            <a:off x="8655074" y="8479246"/>
            <a:ext cx="285662" cy="138499"/>
          </a:xfrm>
          <a:prstGeom prst="rect">
            <a:avLst/>
          </a:prstGeom>
          <a:noFill/>
          <a:ln>
            <a:noFill/>
          </a:ln>
          <a:extLst/>
        </p:spPr>
        <p:txBody>
          <a:bodyPr wrap="square" lIns="0" tIns="0" rIns="0" bIns="0" anchor="b">
            <a:spAutoFit/>
          </a:bodyPr>
          <a:lstStyle/>
          <a:p>
            <a:pPr algn="ctr"/>
            <a:fld id="{E7E4AC88-19C6-40A4-9EF0-FC456228FC9F}" type="slidenum">
              <a:rPr lang="it-IT" sz="900">
                <a:solidFill>
                  <a:schemeClr val="bg1"/>
                </a:solidFill>
              </a:rPr>
              <a:pPr algn="ctr"/>
              <a:t>‹#›</a:t>
            </a:fld>
            <a:endParaRPr lang="it-IT" sz="900" dirty="0">
              <a:solidFill>
                <a:schemeClr val="bg1"/>
              </a:solidFill>
            </a:endParaRPr>
          </a:p>
        </p:txBody>
      </p:sp>
      <p:sp>
        <p:nvSpPr>
          <p:cNvPr id="7" name="pg num"/>
          <p:cNvSpPr txBox="1">
            <a:spLocks noChangeArrowheads="1"/>
          </p:cNvSpPr>
          <p:nvPr userDrawn="1"/>
        </p:nvSpPr>
        <p:spPr bwMode="auto">
          <a:xfrm>
            <a:off x="8807474" y="8682446"/>
            <a:ext cx="285662" cy="138499"/>
          </a:xfrm>
          <a:prstGeom prst="rect">
            <a:avLst/>
          </a:prstGeom>
          <a:noFill/>
          <a:ln>
            <a:noFill/>
          </a:ln>
          <a:extLst/>
        </p:spPr>
        <p:txBody>
          <a:bodyPr wrap="square" lIns="0" tIns="0" rIns="0" bIns="0" anchor="b">
            <a:spAutoFit/>
          </a:bodyPr>
          <a:lstStyle/>
          <a:p>
            <a:pPr algn="ctr"/>
            <a:fld id="{E7E4AC88-19C6-40A4-9EF0-FC456228FC9F}" type="slidenum">
              <a:rPr lang="it-IT" sz="900">
                <a:solidFill>
                  <a:schemeClr val="bg1"/>
                </a:solidFill>
              </a:rPr>
              <a:pPr algn="ctr"/>
              <a:t>‹#›</a:t>
            </a:fld>
            <a:endParaRPr lang="it-IT" sz="900" dirty="0">
              <a:solidFill>
                <a:schemeClr val="bg1"/>
              </a:solidFill>
            </a:endParaRPr>
          </a:p>
        </p:txBody>
      </p:sp>
      <p:sp>
        <p:nvSpPr>
          <p:cNvPr id="10" name="pg num"/>
          <p:cNvSpPr txBox="1">
            <a:spLocks noChangeArrowheads="1"/>
          </p:cNvSpPr>
          <p:nvPr userDrawn="1"/>
        </p:nvSpPr>
        <p:spPr bwMode="auto">
          <a:xfrm>
            <a:off x="8959874" y="8885646"/>
            <a:ext cx="285662" cy="138499"/>
          </a:xfrm>
          <a:prstGeom prst="rect">
            <a:avLst/>
          </a:prstGeom>
          <a:noFill/>
          <a:ln>
            <a:noFill/>
          </a:ln>
          <a:extLst/>
        </p:spPr>
        <p:txBody>
          <a:bodyPr wrap="square" lIns="0" tIns="0" rIns="0" bIns="0" anchor="b">
            <a:spAutoFit/>
          </a:bodyPr>
          <a:lstStyle/>
          <a:p>
            <a:pPr algn="ctr"/>
            <a:fld id="{E7E4AC88-19C6-40A4-9EF0-FC456228FC9F}" type="slidenum">
              <a:rPr lang="it-IT" sz="900">
                <a:solidFill>
                  <a:schemeClr val="bg1"/>
                </a:solidFill>
              </a:rPr>
              <a:pPr algn="ctr"/>
              <a:t>‹#›</a:t>
            </a:fld>
            <a:endParaRPr lang="it-IT" sz="900" dirty="0">
              <a:solidFill>
                <a:schemeClr val="bg1"/>
              </a:solidFill>
            </a:endParaRPr>
          </a:p>
        </p:txBody>
      </p:sp>
      <p:sp>
        <p:nvSpPr>
          <p:cNvPr id="13" name="Rettangolo 12"/>
          <p:cNvSpPr/>
          <p:nvPr/>
        </p:nvSpPr>
        <p:spPr>
          <a:xfrm>
            <a:off x="35496" y="6511338"/>
            <a:ext cx="2870742" cy="200055"/>
          </a:xfrm>
          <a:prstGeom prst="rect">
            <a:avLst/>
          </a:prstGeom>
        </p:spPr>
        <p:txBody>
          <a:bodyPr wrap="square">
            <a:spAutoFit/>
          </a:bodyPr>
          <a:lstStyle/>
          <a:p>
            <a:r>
              <a:rPr lang="en-US" sz="700" kern="1200" dirty="0" smtClean="0">
                <a:solidFill>
                  <a:schemeClr val="tx1"/>
                </a:solidFill>
              </a:rPr>
              <a:t>© Leonardo</a:t>
            </a:r>
            <a:r>
              <a:rPr lang="en-US" sz="700" kern="1200" baseline="0" dirty="0" smtClean="0">
                <a:solidFill>
                  <a:schemeClr val="tx1"/>
                </a:solidFill>
              </a:rPr>
              <a:t> - </a:t>
            </a:r>
            <a:r>
              <a:rPr lang="en-US" sz="700" kern="1200" dirty="0" err="1" smtClean="0">
                <a:solidFill>
                  <a:schemeClr val="tx1"/>
                </a:solidFill>
              </a:rPr>
              <a:t>Società</a:t>
            </a:r>
            <a:r>
              <a:rPr lang="en-US" sz="700" kern="1200" dirty="0" smtClean="0">
                <a:solidFill>
                  <a:schemeClr val="tx1"/>
                </a:solidFill>
              </a:rPr>
              <a:t> per </a:t>
            </a:r>
            <a:r>
              <a:rPr lang="en-US" sz="700" kern="1200" dirty="0" err="1" smtClean="0">
                <a:solidFill>
                  <a:schemeClr val="tx1"/>
                </a:solidFill>
              </a:rPr>
              <a:t>azioni</a:t>
            </a:r>
            <a:endParaRPr lang="en-US" sz="700" kern="1200" dirty="0" smtClean="0">
              <a:solidFill>
                <a:schemeClr val="tx1"/>
              </a:solidFill>
            </a:endParaRPr>
          </a:p>
        </p:txBody>
      </p:sp>
      <p:sp>
        <p:nvSpPr>
          <p:cNvPr id="15" name="pg num"/>
          <p:cNvSpPr txBox="1">
            <a:spLocks noChangeArrowheads="1"/>
          </p:cNvSpPr>
          <p:nvPr/>
        </p:nvSpPr>
        <p:spPr bwMode="auto">
          <a:xfrm>
            <a:off x="8676456" y="6453336"/>
            <a:ext cx="285662" cy="138499"/>
          </a:xfrm>
          <a:prstGeom prst="rect">
            <a:avLst/>
          </a:prstGeom>
          <a:noFill/>
          <a:ln>
            <a:noFill/>
          </a:ln>
          <a:extLst/>
        </p:spPr>
        <p:txBody>
          <a:bodyPr wrap="square" lIns="0" tIns="0" rIns="0" bIns="0" anchor="b">
            <a:spAutoFit/>
          </a:bodyPr>
          <a:lstStyle/>
          <a:p>
            <a:pPr algn="ctr"/>
            <a:fld id="{E7E4AC88-19C6-40A4-9EF0-FC456228FC9F}" type="slidenum">
              <a:rPr lang="it-IT" sz="900" kern="1200">
                <a:solidFill>
                  <a:schemeClr val="tx1"/>
                </a:solidFill>
              </a:rPr>
              <a:pPr algn="ctr"/>
              <a:t>‹#›</a:t>
            </a:fld>
            <a:endParaRPr lang="it-IT" sz="900" kern="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41" r:id="rId9"/>
    <p:sldLayoutId id="2147484503" r:id="rId10"/>
    <p:sldLayoutId id="2147484507" r:id="rId11"/>
    <p:sldLayoutId id="2147484513" r:id="rId12"/>
    <p:sldLayoutId id="2147484515" r:id="rId13"/>
    <p:sldLayoutId id="2147484516" r:id="rId14"/>
    <p:sldLayoutId id="2147484518" r:id="rId15"/>
    <p:sldLayoutId id="2147484519" r:id="rId16"/>
    <p:sldLayoutId id="2147484520" r:id="rId17"/>
    <p:sldLayoutId id="2147484521" r:id="rId18"/>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4624" y="6401"/>
            <a:ext cx="9134754" cy="6841564"/>
          </a:xfrm>
          <a:prstGeom prst="rect">
            <a:avLst/>
          </a:prstGeom>
          <a:noFill/>
          <a:ln w="9525">
            <a:noFill/>
            <a:miter lim="800000"/>
            <a:headEnd/>
            <a:tailEnd/>
          </a:ln>
        </p:spPr>
      </p:pic>
      <p:sp>
        <p:nvSpPr>
          <p:cNvPr id="8196" name="TextBox 10"/>
          <p:cNvSpPr txBox="1">
            <a:spLocks noChangeArrowheads="1"/>
          </p:cNvSpPr>
          <p:nvPr userDrawn="1"/>
        </p:nvSpPr>
        <p:spPr bwMode="auto">
          <a:xfrm>
            <a:off x="508000" y="4666347"/>
            <a:ext cx="5327650" cy="26161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100" dirty="0" smtClean="0">
                <a:solidFill>
                  <a:srgbClr val="000000"/>
                </a:solidFill>
              </a:rPr>
              <a:t>THANK</a:t>
            </a:r>
            <a:r>
              <a:rPr lang="en-US" sz="1100" b="1" dirty="0" smtClean="0">
                <a:solidFill>
                  <a:srgbClr val="000000"/>
                </a:solidFill>
              </a:rPr>
              <a:t> YOU </a:t>
            </a:r>
            <a:r>
              <a:rPr lang="en-US" sz="1100" dirty="0" smtClean="0">
                <a:solidFill>
                  <a:srgbClr val="000000"/>
                </a:solidFill>
              </a:rPr>
              <a:t>FOR YOUR ATTENTION</a:t>
            </a:r>
            <a:endParaRPr lang="en-US" sz="1100" b="1"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439" r:id="rId1"/>
    <p:sldLayoutId id="2147484491" r:id="rId2"/>
  </p:sldLayoutIdLst>
  <p:timing>
    <p:tnLst>
      <p:par>
        <p:cTn id="1" dur="indefinite" restart="never" nodeType="tmRoot"/>
      </p:par>
    </p:tnLst>
  </p:timing>
  <p:txStyles>
    <p:titleStyle>
      <a:lvl1pPr algn="l" defTabSz="457200" rtl="0" eaLnBrk="0" fontAlgn="base" hangingPunct="0">
        <a:spcBef>
          <a:spcPct val="0"/>
        </a:spcBef>
        <a:spcAft>
          <a:spcPct val="0"/>
        </a:spcAft>
        <a:defRPr sz="9600" kern="1200">
          <a:solidFill>
            <a:schemeClr val="tx2"/>
          </a:solidFill>
          <a:latin typeface="Arial (Intestazioni)"/>
          <a:ea typeface="ＭＳ Ｐゴシック" charset="-128"/>
          <a:cs typeface="Arial (Intestazioni)"/>
        </a:defRPr>
      </a:lvl1pPr>
      <a:lvl2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2pPr>
      <a:lvl3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3pPr>
      <a:lvl4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4pPr>
      <a:lvl5pPr algn="l" defTabSz="457200" rtl="0" eaLnBrk="0" fontAlgn="base" hangingPunct="0">
        <a:spcBef>
          <a:spcPct val="0"/>
        </a:spcBef>
        <a:spcAft>
          <a:spcPct val="0"/>
        </a:spcAft>
        <a:defRPr sz="9600">
          <a:solidFill>
            <a:schemeClr val="tx2"/>
          </a:solidFill>
          <a:latin typeface="Arial (Intestazioni)" charset="0"/>
          <a:ea typeface="ＭＳ Ｐゴシック" charset="-128"/>
          <a:cs typeface="Arial (Intestazioni)" charset="0"/>
        </a:defRPr>
      </a:lvl5pPr>
      <a:lvl6pPr marL="4572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6pPr>
      <a:lvl7pPr marL="9144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7pPr>
      <a:lvl8pPr marL="13716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8pPr>
      <a:lvl9pPr marL="1828800" algn="l" defTabSz="457200" rtl="0" fontAlgn="base">
        <a:spcBef>
          <a:spcPct val="0"/>
        </a:spcBef>
        <a:spcAft>
          <a:spcPct val="0"/>
        </a:spcAft>
        <a:defRPr sz="1600" b="1">
          <a:solidFill>
            <a:schemeClr val="bg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0"/>
        </a:spcBef>
        <a:spcAft>
          <a:spcPct val="0"/>
        </a:spcAft>
        <a:buFont typeface="Arial" pitchFamily="34" charset="0"/>
        <a:buChar char="•"/>
        <a:defRPr sz="800" b="1" kern="1200">
          <a:solidFill>
            <a:schemeClr val="bg1"/>
          </a:solidFill>
          <a:latin typeface="Times New Roman"/>
          <a:ea typeface="ＭＳ Ｐゴシック"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800" kern="1200">
          <a:solidFill>
            <a:schemeClr val="bg1"/>
          </a:solidFill>
          <a:latin typeface="Times New Roman"/>
          <a:ea typeface="ＭＳ Ｐゴシック" charset="-128"/>
          <a:cs typeface="Times New Roman"/>
        </a:defRPr>
      </a:lvl2pPr>
      <a:lvl3pPr marL="269875" indent="-4763" algn="l" defTabSz="457200" rtl="0" eaLnBrk="0" fontAlgn="base" hangingPunct="0">
        <a:lnSpc>
          <a:spcPts val="2100"/>
        </a:lnSpc>
        <a:spcBef>
          <a:spcPct val="20000"/>
        </a:spcBef>
        <a:spcAft>
          <a:spcPct val="0"/>
        </a:spcAft>
        <a:buFont typeface="Arial" pitchFamily="34" charset="0"/>
        <a:buChar char="•"/>
        <a:defRPr sz="1400" kern="1200">
          <a:solidFill>
            <a:schemeClr val="bg1"/>
          </a:solidFill>
          <a:latin typeface="Times New Roman"/>
          <a:ea typeface="ＭＳ Ｐゴシック" charset="-128"/>
          <a:cs typeface="Times New Roman"/>
        </a:defRPr>
      </a:lvl3pPr>
      <a:lvl4pPr marL="539750" indent="-269875" algn="l" defTabSz="457200" rtl="0" eaLnBrk="0" fontAlgn="base" hangingPunct="0">
        <a:lnSpc>
          <a:spcPts val="2100"/>
        </a:lnSpc>
        <a:spcBef>
          <a:spcPct val="20000"/>
        </a:spcBef>
        <a:spcAft>
          <a:spcPct val="0"/>
        </a:spcAft>
        <a:buFont typeface="Arial" pitchFamily="34" charset="0"/>
        <a:buAutoNum type="arabicPeriod"/>
        <a:defRPr sz="1400" kern="1200">
          <a:solidFill>
            <a:schemeClr val="bg1"/>
          </a:solidFill>
          <a:latin typeface="Times New Roman"/>
          <a:ea typeface="ＭＳ Ｐゴシック" charset="-128"/>
          <a:cs typeface="Times New Roman"/>
        </a:defRPr>
      </a:lvl4pPr>
      <a:lvl5pPr marL="720725" indent="-180975" algn="l" defTabSz="457200" rtl="0" eaLnBrk="0" fontAlgn="base" hangingPunct="0">
        <a:lnSpc>
          <a:spcPts val="2100"/>
        </a:lnSpc>
        <a:spcBef>
          <a:spcPct val="20000"/>
        </a:spcBef>
        <a:spcAft>
          <a:spcPct val="0"/>
        </a:spcAft>
        <a:buFont typeface="Arial" pitchFamily="34" charset="0"/>
        <a:buChar char="»"/>
        <a:defRPr sz="1200" kern="1200">
          <a:solidFill>
            <a:schemeClr val="bg1"/>
          </a:solidFill>
          <a:latin typeface="Times New Roman"/>
          <a:ea typeface="ＭＳ Ｐゴシック"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3.jpeg"/><Relationship Id="rId17" Type="http://schemas.openxmlformats.org/officeDocument/2006/relationships/image" Target="../media/image9.png"/><Relationship Id="rId2" Type="http://schemas.openxmlformats.org/officeDocument/2006/relationships/image" Target="../media/image25.jpeg"/><Relationship Id="rId16" Type="http://schemas.openxmlformats.org/officeDocument/2006/relationships/image" Target="../media/image36.jpeg"/><Relationship Id="rId1" Type="http://schemas.openxmlformats.org/officeDocument/2006/relationships/slideLayout" Target="../slideLayouts/slideLayout16.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28.jpe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7.jpeg"/><Relationship Id="rId9" Type="http://schemas.microsoft.com/office/2007/relationships/hdphoto" Target="../media/hdphoto1.wdp"/><Relationship Id="rId1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9.png"/><Relationship Id="rId2" Type="http://schemas.openxmlformats.org/officeDocument/2006/relationships/image" Target="../media/image43.jpeg"/><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9.png"/><Relationship Id="rId2" Type="http://schemas.openxmlformats.org/officeDocument/2006/relationships/image" Target="../media/image48.jpeg"/><Relationship Id="rId1" Type="http://schemas.openxmlformats.org/officeDocument/2006/relationships/slideLayout" Target="../slideLayouts/slideLayout19.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56.pn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9.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png"/><Relationship Id="rId1" Type="http://schemas.openxmlformats.org/officeDocument/2006/relationships/slideLayout" Target="../slideLayouts/slideLayout16.xml"/><Relationship Id="rId5" Type="http://schemas.openxmlformats.org/officeDocument/2006/relationships/image" Target="../media/image61.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16.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png"/><Relationship Id="rId1" Type="http://schemas.openxmlformats.org/officeDocument/2006/relationships/slideLayout" Target="../slideLayouts/slideLayout16.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png"/><Relationship Id="rId1" Type="http://schemas.openxmlformats.org/officeDocument/2006/relationships/slideLayout" Target="../slideLayouts/slideLayout16.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jpeg"/><Relationship Id="rId7"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2776"/>
            <a:ext cx="8676456" cy="1080120"/>
          </a:xfrm>
        </p:spPr>
        <p:txBody>
          <a:bodyPr/>
          <a:lstStyle/>
          <a:p>
            <a:pPr>
              <a:defRPr/>
            </a:pPr>
            <a:r>
              <a:rPr lang="en-US" sz="2400" dirty="0" smtClean="0">
                <a:latin typeface="Arial" pitchFamily="34" charset="0"/>
              </a:rPr>
              <a:t>AWSOLO Rotary Unmanned Aerial System (RUAS)</a:t>
            </a:r>
            <a:r>
              <a:rPr lang="en-US" sz="2800" dirty="0" smtClean="0">
                <a:latin typeface="Arial" pitchFamily="34" charset="0"/>
              </a:rPr>
              <a:t/>
            </a:r>
            <a:br>
              <a:rPr lang="en-US" sz="2800" dirty="0" smtClean="0">
                <a:latin typeface="Arial" pitchFamily="34" charset="0"/>
              </a:rPr>
            </a:br>
            <a:r>
              <a:rPr lang="en-US" sz="900" dirty="0">
                <a:latin typeface="Arial" pitchFamily="34" charset="0"/>
              </a:rPr>
              <a:t/>
            </a:r>
            <a:br>
              <a:rPr lang="en-US" sz="900" dirty="0">
                <a:latin typeface="Arial" pitchFamily="34" charset="0"/>
              </a:rPr>
            </a:br>
            <a:endParaRPr lang="en-US" sz="2400" dirty="0"/>
          </a:p>
        </p:txBody>
      </p:sp>
      <p:sp>
        <p:nvSpPr>
          <p:cNvPr id="4" name="AutoShape 2" descr="Intermarin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sz="quarter" idx="14"/>
          </p:nvPr>
        </p:nvSpPr>
        <p:spPr>
          <a:xfrm>
            <a:off x="0" y="3068960"/>
            <a:ext cx="8675544" cy="461665"/>
          </a:xfrm>
        </p:spPr>
        <p:txBody>
          <a:bodyPr/>
          <a:lstStyle/>
          <a:p>
            <a:pPr marL="0" lvl="2" indent="0">
              <a:spcBef>
                <a:spcPts val="600"/>
              </a:spcBef>
              <a:spcAft>
                <a:spcPts val="600"/>
              </a:spcAft>
              <a:buClr>
                <a:srgbClr val="FF0000"/>
              </a:buClr>
              <a:buNone/>
              <a:tabLst>
                <a:tab pos="180975" algn="l"/>
              </a:tabLst>
            </a:pPr>
            <a:r>
              <a:rPr lang="en-US" sz="2400" b="1" dirty="0" smtClean="0">
                <a:latin typeface="Arial"/>
                <a:cs typeface="Arial"/>
              </a:rPr>
              <a:t>Payloads</a:t>
            </a:r>
            <a:endParaRPr lang="en-US" sz="2400" b="1" dirty="0">
              <a:latin typeface="Arial"/>
              <a:cs typeface="Arial"/>
            </a:endParaRPr>
          </a:p>
        </p:txBody>
      </p:sp>
    </p:spTree>
    <p:extLst>
      <p:ext uri="{BB962C8B-B14F-4D97-AF65-F5344CB8AC3E}">
        <p14:creationId xmlns:p14="http://schemas.microsoft.com/office/powerpoint/2010/main" val="471946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7504" y="788425"/>
            <a:ext cx="1983047" cy="1632463"/>
            <a:chOff x="336573" y="716417"/>
            <a:chExt cx="1983047" cy="1632463"/>
          </a:xfrm>
        </p:grpSpPr>
        <p:pic>
          <p:nvPicPr>
            <p:cNvPr id="61" name="Picture 4" descr="http://www.armedforces-int.com/upload/image_files/Apprehension2-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716417"/>
              <a:ext cx="1204004" cy="672637"/>
            </a:xfrm>
            <a:prstGeom prst="rect">
              <a:avLst/>
            </a:prstGeom>
            <a:noFill/>
            <a:ln w="28575">
              <a:solidFill>
                <a:schemeClr val="tx1"/>
              </a:solidFill>
            </a:ln>
            <a:effectLst>
              <a:outerShdw blurRad="76200" dir="18900000" sy="23000" kx="-1200000" algn="bl" rotWithShape="0">
                <a:prstClr val="black">
                  <a:alpha val="20000"/>
                </a:prst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36573" y="1026093"/>
              <a:ext cx="1009157" cy="1322787"/>
              <a:chOff x="336573" y="1026093"/>
              <a:chExt cx="1009157" cy="1322787"/>
            </a:xfrm>
          </p:grpSpPr>
          <p:pic>
            <p:nvPicPr>
              <p:cNvPr id="42" name="Picture 41" descr="MX-10D.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7544" y="1132133"/>
                <a:ext cx="758441" cy="795406"/>
              </a:xfrm>
              <a:prstGeom prst="rect">
                <a:avLst/>
              </a:prstGeom>
            </p:spPr>
          </p:pic>
          <p:sp>
            <p:nvSpPr>
              <p:cNvPr id="50" name="TextBox 49"/>
              <p:cNvSpPr txBox="1"/>
              <p:nvPr/>
            </p:nvSpPr>
            <p:spPr>
              <a:xfrm>
                <a:off x="511404" y="2041103"/>
                <a:ext cx="673582" cy="307777"/>
              </a:xfrm>
              <a:prstGeom prst="rect">
                <a:avLst/>
              </a:prstGeom>
              <a:noFill/>
            </p:spPr>
            <p:txBody>
              <a:bodyPr wrap="none" rtlCol="0">
                <a:spAutoFit/>
              </a:bodyPr>
              <a:lstStyle/>
              <a:p>
                <a:pPr algn="ctr"/>
                <a:r>
                  <a:rPr lang="en-US" sz="1400" dirty="0"/>
                  <a:t>EO/IR</a:t>
                </a:r>
              </a:p>
            </p:txBody>
          </p:sp>
          <p:sp>
            <p:nvSpPr>
              <p:cNvPr id="49" name="Oval 48"/>
              <p:cNvSpPr/>
              <p:nvPr/>
            </p:nvSpPr>
            <p:spPr>
              <a:xfrm>
                <a:off x="336573" y="1026093"/>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grpSp>
      </p:grpSp>
      <p:grpSp>
        <p:nvGrpSpPr>
          <p:cNvPr id="8" name="Group 7"/>
          <p:cNvGrpSpPr/>
          <p:nvPr/>
        </p:nvGrpSpPr>
        <p:grpSpPr>
          <a:xfrm>
            <a:off x="539552" y="2093230"/>
            <a:ext cx="1944216" cy="1695810"/>
            <a:chOff x="1043608" y="1772816"/>
            <a:chExt cx="1944216" cy="1695810"/>
          </a:xfrm>
        </p:grpSpPr>
        <p:pic>
          <p:nvPicPr>
            <p:cNvPr id="60" name="Picture 2" descr="https://www.amsa.gov.au/forms-and-publications/about-amsa/publications/AMSA-Aboard/2012-April/images/pics/AT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5646" y="1772816"/>
              <a:ext cx="1172178" cy="731960"/>
            </a:xfrm>
            <a:prstGeom prst="rect">
              <a:avLst/>
            </a:prstGeom>
            <a:noFill/>
            <a:ln w="28575">
              <a:solidFill>
                <a:schemeClr val="tx1"/>
              </a:solidFill>
            </a:ln>
            <a:effectLst>
              <a:outerShdw blurRad="76200" dir="18900000" sy="23000" kx="-1200000" algn="bl" rotWithShape="0">
                <a:prstClr val="black">
                  <a:alpha val="20000"/>
                </a:prst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43608" y="2132856"/>
              <a:ext cx="1040309" cy="1335770"/>
              <a:chOff x="1321622" y="2838628"/>
              <a:chExt cx="1040309" cy="1335770"/>
            </a:xfrm>
          </p:grpSpPr>
          <p:pic>
            <p:nvPicPr>
              <p:cNvPr id="48" name="Picture 2" descr="http://img.nauticexpo.it/images_ne/photo-m2/sa161-mh-33844-446549.jpg"/>
              <p:cNvPicPr>
                <a:picLocks noChangeAspect="1" noChangeArrowheads="1"/>
              </p:cNvPicPr>
              <p:nvPr/>
            </p:nvPicPr>
            <p:blipFill>
              <a:blip r:embed="rId5" cstate="email">
                <a:clrChange>
                  <a:clrFrom>
                    <a:srgbClr val="D0E6F5"/>
                  </a:clrFrom>
                  <a:clrTo>
                    <a:srgbClr val="D0E6F5">
                      <a:alpha val="0"/>
                    </a:srgbClr>
                  </a:clrTo>
                </a:clrChange>
                <a:extLst>
                  <a:ext uri="{28A0092B-C50C-407E-A947-70E740481C1C}">
                    <a14:useLocalDpi xmlns:a14="http://schemas.microsoft.com/office/drawing/2010/main"/>
                  </a:ext>
                </a:extLst>
              </a:blip>
              <a:srcRect/>
              <a:stretch>
                <a:fillRect/>
              </a:stretch>
            </p:blipFill>
            <p:spPr bwMode="auto">
              <a:xfrm>
                <a:off x="1321622" y="3024483"/>
                <a:ext cx="1004347" cy="57848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586390" y="3866621"/>
                <a:ext cx="474809" cy="307777"/>
              </a:xfrm>
              <a:prstGeom prst="rect">
                <a:avLst/>
              </a:prstGeom>
              <a:noFill/>
            </p:spPr>
            <p:txBody>
              <a:bodyPr wrap="none" rtlCol="0">
                <a:spAutoFit/>
              </a:bodyPr>
              <a:lstStyle>
                <a:defPPr>
                  <a:defRPr lang="it-IT"/>
                </a:defPPr>
                <a:lvl1pPr algn="ctr">
                  <a:defRPr sz="1400"/>
                </a:lvl1pPr>
              </a:lstStyle>
              <a:p>
                <a:r>
                  <a:rPr lang="en-US" dirty="0"/>
                  <a:t>AIS</a:t>
                </a:r>
              </a:p>
            </p:txBody>
          </p:sp>
          <p:sp>
            <p:nvSpPr>
              <p:cNvPr id="69" name="Oval 68"/>
              <p:cNvSpPr/>
              <p:nvPr/>
            </p:nvSpPr>
            <p:spPr>
              <a:xfrm>
                <a:off x="1352774" y="2838628"/>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grpSp>
      </p:grpSp>
      <p:grpSp>
        <p:nvGrpSpPr>
          <p:cNvPr id="9" name="Group 8"/>
          <p:cNvGrpSpPr/>
          <p:nvPr/>
        </p:nvGrpSpPr>
        <p:grpSpPr>
          <a:xfrm>
            <a:off x="1369935" y="3175264"/>
            <a:ext cx="1689897" cy="1680207"/>
            <a:chOff x="2771800" y="3928778"/>
            <a:chExt cx="1689897" cy="1680207"/>
          </a:xfrm>
        </p:grpSpPr>
        <p:pic>
          <p:nvPicPr>
            <p:cNvPr id="62" name="Picture 2" descr="http://www.airbornehydrography.com/sites/default/files/Torsvik_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8451" y="3928778"/>
              <a:ext cx="863246" cy="698104"/>
            </a:xfrm>
            <a:prstGeom prst="rect">
              <a:avLst/>
            </a:prstGeom>
            <a:noFill/>
            <a:ln w="28575">
              <a:solidFill>
                <a:schemeClr val="tx1"/>
              </a:solidFill>
            </a:ln>
            <a:effectLst>
              <a:outerShdw blurRad="76200" dir="18900000" sy="23000" kx="-1200000" algn="bl" rotWithShape="0">
                <a:prstClr val="black">
                  <a:alpha val="20000"/>
                </a:prst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771800" y="4315995"/>
              <a:ext cx="1009157" cy="1292990"/>
              <a:chOff x="2771800" y="4315995"/>
              <a:chExt cx="1009157" cy="1292990"/>
            </a:xfrm>
          </p:grpSpPr>
          <p:pic>
            <p:nvPicPr>
              <p:cNvPr id="45" name="Picture 2" descr="http://www.airbornehydrography.com/sites/default/files/styles/large/DragonEye400Open.jpe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97758" y="4379345"/>
                <a:ext cx="788071" cy="79379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2915816" y="5301208"/>
                <a:ext cx="713657" cy="307777"/>
              </a:xfrm>
              <a:prstGeom prst="rect">
                <a:avLst/>
              </a:prstGeom>
              <a:noFill/>
            </p:spPr>
            <p:txBody>
              <a:bodyPr wrap="none" rtlCol="0">
                <a:spAutoFit/>
              </a:bodyPr>
              <a:lstStyle/>
              <a:p>
                <a:r>
                  <a:rPr lang="en-US" sz="1400" dirty="0"/>
                  <a:t>LIDAR</a:t>
                </a:r>
              </a:p>
            </p:txBody>
          </p:sp>
          <p:sp>
            <p:nvSpPr>
              <p:cNvPr id="34" name="Oval 33"/>
              <p:cNvSpPr/>
              <p:nvPr/>
            </p:nvSpPr>
            <p:spPr>
              <a:xfrm>
                <a:off x="2771800" y="4315995"/>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grpSp>
      </p:grpSp>
      <p:grpSp>
        <p:nvGrpSpPr>
          <p:cNvPr id="10" name="Group 9"/>
          <p:cNvGrpSpPr/>
          <p:nvPr/>
        </p:nvGrpSpPr>
        <p:grpSpPr>
          <a:xfrm>
            <a:off x="2289094" y="4558303"/>
            <a:ext cx="1009157" cy="1299222"/>
            <a:chOff x="4787501" y="4813819"/>
            <a:chExt cx="1009157" cy="1299222"/>
          </a:xfrm>
        </p:grpSpPr>
        <p:pic>
          <p:nvPicPr>
            <p:cNvPr id="33" name="Picture 1"/>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972606" y="4976864"/>
              <a:ext cx="708102" cy="68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5014599" y="5805264"/>
              <a:ext cx="554960" cy="307777"/>
            </a:xfrm>
            <a:prstGeom prst="rect">
              <a:avLst/>
            </a:prstGeom>
            <a:noFill/>
          </p:spPr>
          <p:txBody>
            <a:bodyPr wrap="none" rtlCol="0">
              <a:spAutoFit/>
            </a:bodyPr>
            <a:lstStyle/>
            <a:p>
              <a:r>
                <a:rPr lang="en-US" sz="1400" dirty="0"/>
                <a:t>SAR</a:t>
              </a:r>
            </a:p>
          </p:txBody>
        </p:sp>
        <p:sp>
          <p:nvSpPr>
            <p:cNvPr id="38" name="Oval 37"/>
            <p:cNvSpPr/>
            <p:nvPr/>
          </p:nvSpPr>
          <p:spPr>
            <a:xfrm>
              <a:off x="4787501" y="4813819"/>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grpSp>
      <p:grpSp>
        <p:nvGrpSpPr>
          <p:cNvPr id="12" name="Group 11"/>
          <p:cNvGrpSpPr/>
          <p:nvPr/>
        </p:nvGrpSpPr>
        <p:grpSpPr>
          <a:xfrm>
            <a:off x="4963490" y="5036185"/>
            <a:ext cx="1317990" cy="1273135"/>
            <a:chOff x="6012160" y="4942691"/>
            <a:chExt cx="1317990" cy="1273135"/>
          </a:xfrm>
        </p:grpSpPr>
        <p:pic>
          <p:nvPicPr>
            <p:cNvPr id="39" name="Picture 3"/>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0" b="99010" l="0" r="100000"/>
                      </a14:imgEffect>
                    </a14:imgLayer>
                  </a14:imgProps>
                </a:ext>
                <a:ext uri="{28A0092B-C50C-407E-A947-70E740481C1C}">
                  <a14:useLocalDpi xmlns:a14="http://schemas.microsoft.com/office/drawing/2010/main"/>
                </a:ext>
              </a:extLst>
            </a:blip>
            <a:srcRect/>
            <a:stretch/>
          </p:blipFill>
          <p:spPr bwMode="auto">
            <a:xfrm>
              <a:off x="6300192" y="5085184"/>
              <a:ext cx="660811" cy="67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6012160" y="5877272"/>
              <a:ext cx="1317990" cy="338554"/>
            </a:xfrm>
            <a:prstGeom prst="rect">
              <a:avLst/>
            </a:prstGeom>
            <a:noFill/>
          </p:spPr>
          <p:txBody>
            <a:bodyPr wrap="none" rtlCol="0">
              <a:spAutoFit/>
            </a:bodyPr>
            <a:lstStyle/>
            <a:p>
              <a:r>
                <a:rPr lang="en-US" sz="1400" dirty="0" err="1"/>
                <a:t>Comms</a:t>
              </a:r>
              <a:r>
                <a:rPr lang="en-US" sz="1600" b="1" dirty="0" smtClean="0"/>
                <a:t> </a:t>
              </a:r>
              <a:r>
                <a:rPr lang="en-US" sz="1400" dirty="0"/>
                <a:t>Relay</a:t>
              </a:r>
            </a:p>
          </p:txBody>
        </p:sp>
        <p:sp>
          <p:nvSpPr>
            <p:cNvPr id="41" name="Oval 40"/>
            <p:cNvSpPr/>
            <p:nvPr/>
          </p:nvSpPr>
          <p:spPr>
            <a:xfrm>
              <a:off x="6146687" y="4942691"/>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grpSp>
      <p:grpSp>
        <p:nvGrpSpPr>
          <p:cNvPr id="14" name="Group 13"/>
          <p:cNvGrpSpPr/>
          <p:nvPr/>
        </p:nvGrpSpPr>
        <p:grpSpPr>
          <a:xfrm>
            <a:off x="6516216" y="5048874"/>
            <a:ext cx="1009157" cy="1332454"/>
            <a:chOff x="6680135" y="5120880"/>
            <a:chExt cx="1009157" cy="1332454"/>
          </a:xfrm>
        </p:grpSpPr>
        <p:pic>
          <p:nvPicPr>
            <p:cNvPr id="58" name="Picture 7" descr="http://www.janes.com/images/assets/188/65188/SAGE-advice-_INDODEF16-D2_.jpg"/>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0667" y="5382579"/>
              <a:ext cx="888092" cy="40141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897615" y="6145557"/>
              <a:ext cx="574196" cy="307777"/>
            </a:xfrm>
            <a:prstGeom prst="rect">
              <a:avLst/>
            </a:prstGeom>
            <a:noFill/>
          </p:spPr>
          <p:txBody>
            <a:bodyPr wrap="none" rtlCol="0">
              <a:spAutoFit/>
            </a:bodyPr>
            <a:lstStyle/>
            <a:p>
              <a:r>
                <a:rPr lang="en-US" sz="1400" dirty="0"/>
                <a:t>ESM</a:t>
              </a:r>
            </a:p>
          </p:txBody>
        </p:sp>
        <p:sp>
          <p:nvSpPr>
            <p:cNvPr id="43" name="Oval 42"/>
            <p:cNvSpPr/>
            <p:nvPr/>
          </p:nvSpPr>
          <p:spPr>
            <a:xfrm>
              <a:off x="6680135" y="5120880"/>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grpSp>
      <p:sp>
        <p:nvSpPr>
          <p:cNvPr id="44" name="Titolo 7"/>
          <p:cNvSpPr>
            <a:spLocks noGrp="1"/>
          </p:cNvSpPr>
          <p:nvPr>
            <p:ph type="title"/>
          </p:nvPr>
        </p:nvSpPr>
        <p:spPr>
          <a:xfrm>
            <a:off x="107504" y="620688"/>
            <a:ext cx="9001000" cy="720750"/>
          </a:xfrm>
        </p:spPr>
        <p:txBody>
          <a:bodyPr/>
          <a:lstStyle/>
          <a:p>
            <a:pPr algn="ctr"/>
            <a:r>
              <a:rPr lang="it-IT" dirty="0" err="1" smtClean="0"/>
              <a:t>Payloads</a:t>
            </a:r>
            <a:endParaRPr lang="en-US" i="1" dirty="0"/>
          </a:p>
        </p:txBody>
      </p:sp>
      <p:grpSp>
        <p:nvGrpSpPr>
          <p:cNvPr id="67" name="Group 66"/>
          <p:cNvGrpSpPr/>
          <p:nvPr/>
        </p:nvGrpSpPr>
        <p:grpSpPr>
          <a:xfrm>
            <a:off x="3707904" y="5000433"/>
            <a:ext cx="1009157" cy="1308887"/>
            <a:chOff x="3707904" y="5000433"/>
            <a:chExt cx="1009157" cy="1308887"/>
          </a:xfrm>
        </p:grpSpPr>
        <p:grpSp>
          <p:nvGrpSpPr>
            <p:cNvPr id="71" name="Group 70"/>
            <p:cNvGrpSpPr/>
            <p:nvPr/>
          </p:nvGrpSpPr>
          <p:grpSpPr>
            <a:xfrm>
              <a:off x="3707904" y="5000433"/>
              <a:ext cx="1009157" cy="1308887"/>
              <a:chOff x="2276504" y="3796042"/>
              <a:chExt cx="1009157" cy="1308887"/>
            </a:xfrm>
          </p:grpSpPr>
          <p:sp>
            <p:nvSpPr>
              <p:cNvPr id="74" name="TextBox 73"/>
              <p:cNvSpPr txBox="1"/>
              <p:nvPr/>
            </p:nvSpPr>
            <p:spPr>
              <a:xfrm>
                <a:off x="2370554" y="4797152"/>
                <a:ext cx="821059" cy="307777"/>
              </a:xfrm>
              <a:prstGeom prst="rect">
                <a:avLst/>
              </a:prstGeom>
              <a:noFill/>
            </p:spPr>
            <p:txBody>
              <a:bodyPr wrap="none" rtlCol="0">
                <a:spAutoFit/>
              </a:bodyPr>
              <a:lstStyle/>
              <a:p>
                <a:r>
                  <a:rPr lang="en-US" sz="1400" dirty="0" smtClean="0"/>
                  <a:t>Camera</a:t>
                </a:r>
                <a:endParaRPr lang="en-US" sz="1400" dirty="0"/>
              </a:p>
            </p:txBody>
          </p:sp>
          <p:sp>
            <p:nvSpPr>
              <p:cNvPr id="75" name="Oval 74"/>
              <p:cNvSpPr/>
              <p:nvPr/>
            </p:nvSpPr>
            <p:spPr>
              <a:xfrm>
                <a:off x="2276504" y="3796042"/>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grpSp>
        <p:pic>
          <p:nvPicPr>
            <p:cNvPr id="72" name="Picture 2"/>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backgroundRemoval t="0" b="99419" l="0" r="98477"/>
                      </a14:imgEffect>
                    </a14:imgLayer>
                  </a14:imgProps>
                </a:ext>
                <a:ext uri="{28A0092B-C50C-407E-A947-70E740481C1C}">
                  <a14:useLocalDpi xmlns:a14="http://schemas.microsoft.com/office/drawing/2010/main"/>
                </a:ext>
              </a:extLst>
            </a:blip>
            <a:srcRect/>
            <a:stretch/>
          </p:blipFill>
          <p:spPr bwMode="auto">
            <a:xfrm>
              <a:off x="3875003" y="5201643"/>
              <a:ext cx="688237" cy="58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7883322" y="5012732"/>
            <a:ext cx="1016719" cy="1512612"/>
            <a:chOff x="7883322" y="5012732"/>
            <a:chExt cx="1016719" cy="1512612"/>
          </a:xfrm>
        </p:grpSpPr>
        <p:grpSp>
          <p:nvGrpSpPr>
            <p:cNvPr id="13" name="Group 12"/>
            <p:cNvGrpSpPr/>
            <p:nvPr/>
          </p:nvGrpSpPr>
          <p:grpSpPr>
            <a:xfrm>
              <a:off x="7883322" y="5012732"/>
              <a:ext cx="1009157" cy="1512612"/>
              <a:chOff x="8099347" y="3925244"/>
              <a:chExt cx="1009157" cy="1512612"/>
            </a:xfrm>
          </p:grpSpPr>
          <p:sp>
            <p:nvSpPr>
              <p:cNvPr id="65" name="Oval 64"/>
              <p:cNvSpPr/>
              <p:nvPr/>
            </p:nvSpPr>
            <p:spPr>
              <a:xfrm>
                <a:off x="8099347" y="3925244"/>
                <a:ext cx="1009157" cy="950190"/>
              </a:xfrm>
              <a:prstGeom prst="ellipse">
                <a:avLst/>
              </a:prstGeom>
              <a:noFill/>
              <a:ln w="127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dirty="0"/>
              </a:p>
            </p:txBody>
          </p:sp>
          <p:sp>
            <p:nvSpPr>
              <p:cNvPr id="66" name="TextBox 186"/>
              <p:cNvSpPr txBox="1"/>
              <p:nvPr/>
            </p:nvSpPr>
            <p:spPr>
              <a:xfrm>
                <a:off x="8168550" y="4914636"/>
                <a:ext cx="870751" cy="523220"/>
              </a:xfrm>
              <a:prstGeom prst="rect">
                <a:avLst/>
              </a:prstGeom>
              <a:noFill/>
            </p:spPr>
            <p:txBody>
              <a:bodyPr wrap="none" rtlCol="0">
                <a:spAutoFit/>
              </a:bodyPr>
              <a:lstStyle>
                <a:defPPr>
                  <a:defRPr lang="it-IT"/>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it-IT" sz="1400" dirty="0"/>
                  <a:t>Maritime</a:t>
                </a:r>
              </a:p>
              <a:p>
                <a:pPr algn="ctr"/>
                <a:r>
                  <a:rPr lang="it-IT" sz="1400" dirty="0"/>
                  <a:t>Radar</a:t>
                </a:r>
                <a:endParaRPr lang="en-US" sz="1400" dirty="0"/>
              </a:p>
            </p:txBody>
          </p:sp>
        </p:grpSp>
        <p:pic>
          <p:nvPicPr>
            <p:cNvPr id="46" name="Picture 2"/>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923950" y="5138465"/>
              <a:ext cx="976091" cy="69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2" name="Picture 3"/>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3621404" y="1307235"/>
            <a:ext cx="4581858" cy="33504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8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3221" y="1124744"/>
            <a:ext cx="6023275" cy="33843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4" name="Titolo 7"/>
          <p:cNvSpPr>
            <a:spLocks noGrp="1"/>
          </p:cNvSpPr>
          <p:nvPr>
            <p:ph type="title"/>
          </p:nvPr>
        </p:nvSpPr>
        <p:spPr>
          <a:xfrm>
            <a:off x="107504" y="620688"/>
            <a:ext cx="9001000" cy="720750"/>
          </a:xfrm>
        </p:spPr>
        <p:txBody>
          <a:bodyPr/>
          <a:lstStyle/>
          <a:p>
            <a:pPr algn="ctr"/>
            <a:r>
              <a:rPr lang="it-IT" dirty="0" err="1" smtClean="0"/>
              <a:t>Payloads</a:t>
            </a:r>
            <a:r>
              <a:rPr lang="it-IT" dirty="0" smtClean="0"/>
              <a:t>: EO/IR</a:t>
            </a:r>
            <a:endParaRPr lang="en-US" i="1" dirty="0"/>
          </a:p>
        </p:txBody>
      </p:sp>
      <p:pic>
        <p:nvPicPr>
          <p:cNvPr id="52"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4810" y="1124743"/>
            <a:ext cx="2698998" cy="19736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186"/>
          <p:cNvSpPr txBox="1"/>
          <p:nvPr/>
        </p:nvSpPr>
        <p:spPr>
          <a:xfrm>
            <a:off x="1284970" y="4719341"/>
            <a:ext cx="7740860" cy="338554"/>
          </a:xfrm>
          <a:prstGeom prst="rect">
            <a:avLst/>
          </a:prstGeom>
          <a:solidFill>
            <a:schemeClr val="bg1"/>
          </a:solidFill>
          <a:ln>
            <a:solidFill>
              <a:schemeClr val="tx1"/>
            </a:solidFill>
          </a:ln>
        </p:spPr>
        <p:txBody>
          <a:bodyPr wrap="square" rtlCol="0">
            <a:spAutoFit/>
          </a:bodyPr>
          <a:lstStyle>
            <a:defPPr>
              <a:defRPr lang="it-IT"/>
            </a:defPPr>
            <a:lvl1pPr algn="just">
              <a:defRPr sz="1050">
                <a:latin typeface="+mn-lt"/>
              </a:defRPr>
            </a:lvl1pPr>
          </a:lstStyle>
          <a:p>
            <a:pPr algn="ctr"/>
            <a:r>
              <a:rPr lang="it-IT" sz="1600" dirty="0" smtClean="0"/>
              <a:t>DRS GS-410		</a:t>
            </a:r>
            <a:r>
              <a:rPr lang="it-IT" sz="1600" dirty="0" err="1"/>
              <a:t>Cassidian</a:t>
            </a:r>
            <a:r>
              <a:rPr lang="it-IT" sz="1600" dirty="0"/>
              <a:t> </a:t>
            </a:r>
            <a:r>
              <a:rPr lang="it-IT" sz="1600" dirty="0" err="1" smtClean="0"/>
              <a:t>GosHawk</a:t>
            </a:r>
            <a:r>
              <a:rPr lang="it-IT" sz="1600" dirty="0" smtClean="0"/>
              <a:t>-II		</a:t>
            </a:r>
            <a:r>
              <a:rPr lang="it-IT" sz="1600" dirty="0" err="1" smtClean="0"/>
              <a:t>Wescam</a:t>
            </a:r>
            <a:r>
              <a:rPr lang="it-IT" sz="1600" dirty="0" smtClean="0"/>
              <a:t> MX-10		</a:t>
            </a:r>
            <a:r>
              <a:rPr lang="it-IT" sz="1600" dirty="0" err="1" smtClean="0"/>
              <a:t>Wescam</a:t>
            </a:r>
            <a:r>
              <a:rPr lang="it-IT" sz="1600" dirty="0" smtClean="0"/>
              <a:t> </a:t>
            </a:r>
            <a:r>
              <a:rPr lang="it-IT" sz="1600" dirty="0"/>
              <a:t>MX-8</a:t>
            </a:r>
          </a:p>
        </p:txBody>
      </p:sp>
      <p:cxnSp>
        <p:nvCxnSpPr>
          <p:cNvPr id="47" name="Straight Arrow Connector 46"/>
          <p:cNvCxnSpPr>
            <a:endCxn id="46" idx="1"/>
          </p:cNvCxnSpPr>
          <p:nvPr/>
        </p:nvCxnSpPr>
        <p:spPr>
          <a:xfrm>
            <a:off x="395536" y="2564904"/>
            <a:ext cx="889434" cy="2323714"/>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0245" name="Picture 5" descr="https://www.hensoldt.net/fileadmin/hensoldt/Solutions/Air/Airborne_Observation_Systems/Goshawk-slider1.jpg"/>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717104" y="5057895"/>
            <a:ext cx="1070920" cy="1395441"/>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68144" y="5127299"/>
            <a:ext cx="1008112" cy="130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p:cNvPicPr>
            <a:picLocks noChangeAspect="1" noChangeArrowheads="1"/>
          </p:cNvPicPr>
          <p:nvPr/>
        </p:nvPicPr>
        <p:blipFill>
          <a:blip r:embed="rId6" cstate="screen">
            <a:clrChange>
              <a:clrFrom>
                <a:srgbClr val="0A0C0B"/>
              </a:clrFrom>
              <a:clrTo>
                <a:srgbClr val="0A0C0B">
                  <a:alpha val="0"/>
                </a:srgbClr>
              </a:clrTo>
            </a:clrChange>
            <a:extLst>
              <a:ext uri="{28A0092B-C50C-407E-A947-70E740481C1C}">
                <a14:useLocalDpi xmlns:a14="http://schemas.microsoft.com/office/drawing/2010/main"/>
              </a:ext>
            </a:extLst>
          </a:blip>
          <a:srcRect/>
          <a:stretch>
            <a:fillRect/>
          </a:stretch>
        </p:blipFill>
        <p:spPr bwMode="auto">
          <a:xfrm>
            <a:off x="7740352" y="5157192"/>
            <a:ext cx="864096" cy="103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6"/>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33677" y="5055844"/>
            <a:ext cx="1166115" cy="132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042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pretolani\Desktop\HERO_PPTs\SOLO\UK MEDIA\Llanbedr pictures\8Y5A706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5536" y="1124744"/>
            <a:ext cx="4829014" cy="23762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4" name="Titolo 7"/>
          <p:cNvSpPr>
            <a:spLocks noGrp="1"/>
          </p:cNvSpPr>
          <p:nvPr>
            <p:ph type="title"/>
          </p:nvPr>
        </p:nvSpPr>
        <p:spPr>
          <a:xfrm>
            <a:off x="107504" y="620688"/>
            <a:ext cx="9001000" cy="720750"/>
          </a:xfrm>
        </p:spPr>
        <p:txBody>
          <a:bodyPr/>
          <a:lstStyle/>
          <a:p>
            <a:pPr algn="ctr"/>
            <a:r>
              <a:rPr lang="it-IT" dirty="0" err="1" smtClean="0"/>
              <a:t>Payloads</a:t>
            </a:r>
            <a:r>
              <a:rPr lang="it-IT" dirty="0" smtClean="0"/>
              <a:t>: </a:t>
            </a:r>
            <a:r>
              <a:rPr lang="en-US" dirty="0" smtClean="0"/>
              <a:t>Synthetic</a:t>
            </a:r>
            <a:r>
              <a:rPr lang="it-IT" dirty="0" smtClean="0"/>
              <a:t> Aperture RADAR</a:t>
            </a:r>
            <a:endParaRPr lang="en-US" i="1" dirty="0"/>
          </a:p>
        </p:txBody>
      </p:sp>
      <p:sp>
        <p:nvSpPr>
          <p:cNvPr id="46" name="TextBox 186"/>
          <p:cNvSpPr txBox="1"/>
          <p:nvPr/>
        </p:nvSpPr>
        <p:spPr>
          <a:xfrm>
            <a:off x="100311" y="3832012"/>
            <a:ext cx="1918878" cy="338554"/>
          </a:xfrm>
          <a:prstGeom prst="rect">
            <a:avLst/>
          </a:prstGeom>
          <a:solidFill>
            <a:schemeClr val="bg1"/>
          </a:solidFill>
          <a:ln>
            <a:solidFill>
              <a:schemeClr val="tx1"/>
            </a:solidFill>
          </a:ln>
        </p:spPr>
        <p:txBody>
          <a:bodyPr wrap="square" rtlCol="0">
            <a:spAutoFit/>
          </a:bodyPr>
          <a:lstStyle>
            <a:defPPr>
              <a:defRPr lang="it-IT"/>
            </a:defPPr>
            <a:lvl1pPr algn="just">
              <a:defRPr sz="1050">
                <a:latin typeface="+mn-lt"/>
              </a:defRPr>
            </a:lvl1pPr>
          </a:lstStyle>
          <a:p>
            <a:r>
              <a:rPr lang="it-IT" sz="1600" dirty="0" smtClean="0"/>
              <a:t>Leonardo PICOSAR</a:t>
            </a:r>
            <a:endParaRPr lang="it-IT" sz="1600" dirty="0"/>
          </a:p>
        </p:txBody>
      </p:sp>
      <p:cxnSp>
        <p:nvCxnSpPr>
          <p:cNvPr id="47" name="Straight Arrow Connector 46"/>
          <p:cNvCxnSpPr>
            <a:endCxn id="46" idx="0"/>
          </p:cNvCxnSpPr>
          <p:nvPr/>
        </p:nvCxnSpPr>
        <p:spPr>
          <a:xfrm flipH="1">
            <a:off x="1059750" y="2996952"/>
            <a:ext cx="1856066" cy="835060"/>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1268" name="Picture 4" descr="http://www.helihub.com/wordpress/wp-content/uploads/leonardo-picosar-150x15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512" y="4293096"/>
            <a:ext cx="1843168" cy="184316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681"/>
          <a:stretch/>
        </p:blipFill>
        <p:spPr bwMode="auto">
          <a:xfrm>
            <a:off x="2255909" y="3573016"/>
            <a:ext cx="2977329" cy="288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72"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79440" y="3509367"/>
            <a:ext cx="3249765" cy="26467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73"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84078" y="1124744"/>
            <a:ext cx="3640491" cy="22897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310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710" y="1074152"/>
            <a:ext cx="4136266" cy="2560546"/>
          </a:xfrm>
          <a:prstGeom prst="rect">
            <a:avLst/>
          </a:prstGeom>
          <a:ln>
            <a:solidFill>
              <a:schemeClr val="tx1"/>
            </a:solidFill>
          </a:ln>
        </p:spPr>
      </p:pic>
      <p:sp>
        <p:nvSpPr>
          <p:cNvPr id="44" name="Titolo 7"/>
          <p:cNvSpPr>
            <a:spLocks noGrp="1"/>
          </p:cNvSpPr>
          <p:nvPr>
            <p:ph type="title"/>
          </p:nvPr>
        </p:nvSpPr>
        <p:spPr>
          <a:xfrm>
            <a:off x="107504" y="620688"/>
            <a:ext cx="9001000" cy="720750"/>
          </a:xfrm>
        </p:spPr>
        <p:txBody>
          <a:bodyPr/>
          <a:lstStyle/>
          <a:p>
            <a:pPr algn="ctr"/>
            <a:r>
              <a:rPr lang="it-IT" dirty="0" err="1" smtClean="0"/>
              <a:t>Payloads</a:t>
            </a:r>
            <a:r>
              <a:rPr lang="it-IT" dirty="0" smtClean="0"/>
              <a:t>: Maritime RADAR</a:t>
            </a:r>
            <a:endParaRPr lang="en-US" i="1" dirty="0"/>
          </a:p>
        </p:txBody>
      </p:sp>
      <p:sp>
        <p:nvSpPr>
          <p:cNvPr id="46" name="TextBox 186"/>
          <p:cNvSpPr txBox="1"/>
          <p:nvPr/>
        </p:nvSpPr>
        <p:spPr>
          <a:xfrm>
            <a:off x="179512" y="3854024"/>
            <a:ext cx="1918878" cy="338554"/>
          </a:xfrm>
          <a:prstGeom prst="rect">
            <a:avLst/>
          </a:prstGeom>
          <a:solidFill>
            <a:schemeClr val="bg1"/>
          </a:solidFill>
          <a:ln>
            <a:solidFill>
              <a:schemeClr val="tx1"/>
            </a:solidFill>
          </a:ln>
        </p:spPr>
        <p:txBody>
          <a:bodyPr wrap="square" rtlCol="0">
            <a:spAutoFit/>
          </a:bodyPr>
          <a:lstStyle>
            <a:defPPr>
              <a:defRPr lang="it-IT"/>
            </a:defPPr>
            <a:lvl1pPr algn="just">
              <a:defRPr sz="1050">
                <a:latin typeface="+mn-lt"/>
              </a:defRPr>
            </a:lvl1pPr>
          </a:lstStyle>
          <a:p>
            <a:r>
              <a:rPr lang="it-IT" sz="1600" dirty="0" smtClean="0"/>
              <a:t>Leonardo </a:t>
            </a:r>
            <a:r>
              <a:rPr lang="it-IT" sz="1600" dirty="0" err="1" smtClean="0"/>
              <a:t>Osprey</a:t>
            </a:r>
            <a:r>
              <a:rPr lang="it-IT" sz="1600" dirty="0" smtClean="0"/>
              <a:t> 30</a:t>
            </a:r>
            <a:endParaRPr lang="it-IT" sz="1600" dirty="0"/>
          </a:p>
        </p:txBody>
      </p:sp>
      <p:cxnSp>
        <p:nvCxnSpPr>
          <p:cNvPr id="47" name="Straight Arrow Connector 46"/>
          <p:cNvCxnSpPr>
            <a:endCxn id="46" idx="0"/>
          </p:cNvCxnSpPr>
          <p:nvPr/>
        </p:nvCxnSpPr>
        <p:spPr>
          <a:xfrm flipH="1">
            <a:off x="1138951" y="2730932"/>
            <a:ext cx="1776865" cy="1123092"/>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2714" y="4170566"/>
            <a:ext cx="2183022" cy="156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23728" y="3707507"/>
            <a:ext cx="3381177" cy="259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08104" y="3645024"/>
            <a:ext cx="3528392" cy="25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32040" y="1064627"/>
            <a:ext cx="3934680" cy="2560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92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sz="quarter" idx="14"/>
          </p:nvPr>
        </p:nvSpPr>
        <p:spPr>
          <a:xfrm>
            <a:off x="0" y="3068960"/>
            <a:ext cx="8675544" cy="461665"/>
          </a:xfrm>
        </p:spPr>
        <p:txBody>
          <a:bodyPr/>
          <a:lstStyle/>
          <a:p>
            <a:pPr marL="0" lvl="2" indent="0">
              <a:spcBef>
                <a:spcPts val="600"/>
              </a:spcBef>
              <a:spcAft>
                <a:spcPts val="600"/>
              </a:spcAft>
              <a:buClr>
                <a:srgbClr val="FF0000"/>
              </a:buClr>
              <a:buNone/>
              <a:tabLst>
                <a:tab pos="180975" algn="l"/>
              </a:tabLst>
            </a:pPr>
            <a:r>
              <a:rPr lang="en-US" sz="2400" b="1" dirty="0" smtClean="0">
                <a:latin typeface="Arial"/>
                <a:cs typeface="Arial"/>
              </a:rPr>
              <a:t>Operational Experience</a:t>
            </a:r>
            <a:endParaRPr lang="en-US" sz="2400" b="1" dirty="0">
              <a:latin typeface="Arial"/>
              <a:cs typeface="Arial"/>
            </a:endParaRPr>
          </a:p>
        </p:txBody>
      </p:sp>
    </p:spTree>
    <p:extLst>
      <p:ext uri="{BB962C8B-B14F-4D97-AF65-F5344CB8AC3E}">
        <p14:creationId xmlns:p14="http://schemas.microsoft.com/office/powerpoint/2010/main" val="4178501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oland ma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71777" y="5406247"/>
            <a:ext cx="1244669"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Arc 8"/>
          <p:cNvSpPr/>
          <p:nvPr/>
        </p:nvSpPr>
        <p:spPr>
          <a:xfrm>
            <a:off x="3955626" y="2273077"/>
            <a:ext cx="5186469" cy="3342475"/>
          </a:xfrm>
          <a:prstGeom prst="arc">
            <a:avLst>
              <a:gd name="adj1" fmla="val 10963607"/>
              <a:gd name="adj2" fmla="val 21562467"/>
            </a:avLst>
          </a:prstGeom>
          <a:ln w="9525">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00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4783" y="1067017"/>
            <a:ext cx="1473241" cy="1719384"/>
          </a:xfrm>
          <a:prstGeom prst="rect">
            <a:avLst/>
          </a:prstGeom>
        </p:spPr>
      </p:pic>
      <p:sp>
        <p:nvSpPr>
          <p:cNvPr id="12" name="Line Callout 2 (Border and Accent Bar) 11"/>
          <p:cNvSpPr/>
          <p:nvPr/>
        </p:nvSpPr>
        <p:spPr>
          <a:xfrm flipH="1">
            <a:off x="79046" y="1033215"/>
            <a:ext cx="2974111" cy="1786988"/>
          </a:xfrm>
          <a:prstGeom prst="accentBorderCallout2">
            <a:avLst>
              <a:gd name="adj1" fmla="val 19360"/>
              <a:gd name="adj2" fmla="val -4014"/>
              <a:gd name="adj3" fmla="val 18750"/>
              <a:gd name="adj4" fmla="val -16667"/>
              <a:gd name="adj5" fmla="val 44719"/>
              <a:gd name="adj6" fmla="val -30560"/>
            </a:avLst>
          </a:prstGeom>
          <a:noFill/>
          <a:ln>
            <a:solidFill>
              <a:schemeClr val="tx1"/>
            </a:solidFill>
            <a:headEnd type="none" w="med" len="med"/>
            <a:tailEnd type="oval"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u="sng" dirty="0" smtClean="0">
                <a:solidFill>
                  <a:schemeClr val="tx1"/>
                </a:solidFill>
                <a:latin typeface="Arial" pitchFamily="34" charset="0"/>
                <a:cs typeface="Arial" pitchFamily="34" charset="0"/>
              </a:rPr>
              <a:t>Italian Blade </a:t>
            </a:r>
          </a:p>
          <a:p>
            <a:r>
              <a:rPr lang="en-US" sz="1100" b="1" dirty="0" smtClean="0">
                <a:solidFill>
                  <a:schemeClr val="tx1"/>
                </a:solidFill>
                <a:latin typeface="Arial" pitchFamily="34" charset="0"/>
                <a:cs typeface="Arial" pitchFamily="34" charset="0"/>
              </a:rPr>
              <a:t>Where: </a:t>
            </a:r>
            <a:r>
              <a:rPr lang="en-US" sz="1100" dirty="0" err="1" smtClean="0">
                <a:solidFill>
                  <a:schemeClr val="tx1"/>
                </a:solidFill>
                <a:latin typeface="Arial" pitchFamily="34" charset="0"/>
                <a:cs typeface="Arial" pitchFamily="34" charset="0"/>
              </a:rPr>
              <a:t>Viterbo</a:t>
            </a:r>
            <a:r>
              <a:rPr lang="en-US" sz="1100" dirty="0" smtClean="0">
                <a:solidFill>
                  <a:schemeClr val="tx1"/>
                </a:solidFill>
                <a:latin typeface="Arial" pitchFamily="34" charset="0"/>
                <a:cs typeface="Arial" pitchFamily="34" charset="0"/>
              </a:rPr>
              <a:t> - Italy</a:t>
            </a:r>
          </a:p>
          <a:p>
            <a:r>
              <a:rPr lang="en-US" sz="1100" b="1" dirty="0" smtClean="0">
                <a:solidFill>
                  <a:schemeClr val="tx1"/>
                </a:solidFill>
                <a:latin typeface="Arial" pitchFamily="34" charset="0"/>
                <a:cs typeface="Arial" pitchFamily="34" charset="0"/>
              </a:rPr>
              <a:t>When: </a:t>
            </a:r>
            <a:r>
              <a:rPr lang="en-US" sz="1100" dirty="0" smtClean="0">
                <a:solidFill>
                  <a:schemeClr val="tx1"/>
                </a:solidFill>
                <a:latin typeface="Arial" pitchFamily="34" charset="0"/>
                <a:cs typeface="Arial" pitchFamily="34" charset="0"/>
              </a:rPr>
              <a:t>22 June– 3 July 2015</a:t>
            </a:r>
          </a:p>
          <a:p>
            <a:r>
              <a:rPr lang="en-US" sz="1100" b="1" dirty="0" smtClean="0">
                <a:solidFill>
                  <a:schemeClr val="tx1"/>
                </a:solidFill>
                <a:latin typeface="Arial" pitchFamily="34" charset="0"/>
                <a:cs typeface="Arial" pitchFamily="34" charset="0"/>
              </a:rPr>
              <a:t>Sponsor:</a:t>
            </a:r>
            <a:r>
              <a:rPr lang="en-US" sz="1100" dirty="0" smtClean="0">
                <a:solidFill>
                  <a:schemeClr val="tx1"/>
                </a:solidFill>
                <a:latin typeface="Arial" pitchFamily="34" charset="0"/>
                <a:cs typeface="Arial" pitchFamily="34" charset="0"/>
              </a:rPr>
              <a:t> European </a:t>
            </a:r>
            <a:r>
              <a:rPr lang="en-US" sz="1100" dirty="0" err="1" smtClean="0">
                <a:solidFill>
                  <a:schemeClr val="tx1"/>
                </a:solidFill>
                <a:latin typeface="Arial" pitchFamily="34" charset="0"/>
                <a:cs typeface="Arial" pitchFamily="34" charset="0"/>
              </a:rPr>
              <a:t>Defence</a:t>
            </a:r>
            <a:r>
              <a:rPr lang="en-US" sz="1100" dirty="0" smtClean="0">
                <a:solidFill>
                  <a:schemeClr val="tx1"/>
                </a:solidFill>
                <a:latin typeface="Arial" pitchFamily="34" charset="0"/>
                <a:cs typeface="Arial" pitchFamily="34" charset="0"/>
              </a:rPr>
              <a:t> Agency</a:t>
            </a:r>
          </a:p>
          <a:p>
            <a:pPr marL="0" lvl="1"/>
            <a:r>
              <a:rPr lang="en-US" sz="1100" b="1" dirty="0" smtClean="0">
                <a:solidFill>
                  <a:schemeClr val="tx1"/>
                </a:solidFill>
                <a:latin typeface="Arial" pitchFamily="34" charset="0"/>
                <a:cs typeface="Arial" pitchFamily="34" charset="0"/>
              </a:rPr>
              <a:t>Platform:  AW «</a:t>
            </a:r>
            <a:r>
              <a:rPr lang="en-US" sz="1100" dirty="0" smtClean="0">
                <a:solidFill>
                  <a:schemeClr val="tx1"/>
                </a:solidFill>
                <a:latin typeface="Arial" pitchFamily="34" charset="0"/>
                <a:cs typeface="Arial" pitchFamily="34" charset="0"/>
              </a:rPr>
              <a:t>SOLO»</a:t>
            </a:r>
          </a:p>
          <a:p>
            <a:pPr marL="0" lvl="1"/>
            <a:r>
              <a:rPr lang="en-US" sz="1100" b="1" dirty="0" smtClean="0">
                <a:solidFill>
                  <a:schemeClr val="tx1"/>
                </a:solidFill>
                <a:latin typeface="Arial" pitchFamily="34" charset="0"/>
                <a:cs typeface="Arial" pitchFamily="34" charset="0"/>
              </a:rPr>
              <a:t>Objective: </a:t>
            </a:r>
            <a:r>
              <a:rPr lang="en-US" sz="1100" dirty="0" smtClean="0">
                <a:solidFill>
                  <a:schemeClr val="tx1"/>
                </a:solidFill>
                <a:latin typeface="Arial" pitchFamily="34" charset="0"/>
                <a:cs typeface="Arial" pitchFamily="34" charset="0"/>
              </a:rPr>
              <a:t>Demonstrate Capability of ISTAR and the «Manned/</a:t>
            </a:r>
            <a:r>
              <a:rPr lang="en-US" sz="1100" dirty="0" err="1" smtClean="0">
                <a:solidFill>
                  <a:schemeClr val="tx1"/>
                </a:solidFill>
                <a:latin typeface="Arial" pitchFamily="34" charset="0"/>
                <a:cs typeface="Arial" pitchFamily="34" charset="0"/>
              </a:rPr>
              <a:t>unnmanned</a:t>
            </a:r>
            <a:r>
              <a:rPr lang="en-US" sz="1100" dirty="0" smtClean="0">
                <a:solidFill>
                  <a:schemeClr val="tx1"/>
                </a:solidFill>
                <a:latin typeface="Arial" pitchFamily="34" charset="0"/>
                <a:cs typeface="Arial" pitchFamily="34" charset="0"/>
              </a:rPr>
              <a:t>» teaming  in real operational environment.</a:t>
            </a:r>
          </a:p>
          <a:p>
            <a:pPr marL="0" lvl="1"/>
            <a:r>
              <a:rPr lang="en-US" sz="1100" b="1" dirty="0" err="1" smtClean="0">
                <a:solidFill>
                  <a:schemeClr val="tx1"/>
                </a:solidFill>
                <a:latin typeface="Arial" pitchFamily="34" charset="0"/>
                <a:cs typeface="Arial" pitchFamily="34" charset="0"/>
              </a:rPr>
              <a:t>Partecpiants</a:t>
            </a:r>
            <a:r>
              <a:rPr lang="en-US" sz="1100" b="1" dirty="0" smtClean="0">
                <a:solidFill>
                  <a:schemeClr val="tx1"/>
                </a:solidFill>
                <a:latin typeface="Arial" pitchFamily="34" charset="0"/>
                <a:cs typeface="Arial" pitchFamily="34" charset="0"/>
              </a:rPr>
              <a:t>: </a:t>
            </a:r>
            <a:r>
              <a:rPr lang="en-US" sz="1100" dirty="0" smtClean="0">
                <a:solidFill>
                  <a:schemeClr val="tx1"/>
                </a:solidFill>
                <a:latin typeface="Arial" pitchFamily="34" charset="0"/>
                <a:cs typeface="Arial" pitchFamily="34" charset="0"/>
              </a:rPr>
              <a:t>40 helicopters and 1000 military personnel</a:t>
            </a:r>
            <a:endParaRPr lang="en-US" sz="1200" dirty="0">
              <a:solidFill>
                <a:schemeClr val="tx1"/>
              </a:solidFill>
              <a:latin typeface="Arial" pitchFamily="34" charset="0"/>
              <a:cs typeface="Arial"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5896" y="3086257"/>
            <a:ext cx="1178580" cy="1717179"/>
          </a:xfrm>
          <a:prstGeom prst="rect">
            <a:avLst/>
          </a:prstGeom>
        </p:spPr>
      </p:pic>
      <p:sp>
        <p:nvSpPr>
          <p:cNvPr id="15" name="Line Callout 2 (Border and Accent Bar) 14"/>
          <p:cNvSpPr/>
          <p:nvPr/>
        </p:nvSpPr>
        <p:spPr>
          <a:xfrm>
            <a:off x="5196504" y="2772537"/>
            <a:ext cx="3791550" cy="1961862"/>
          </a:xfrm>
          <a:prstGeom prst="accentBorderCallout2">
            <a:avLst>
              <a:gd name="adj1" fmla="val 18750"/>
              <a:gd name="adj2" fmla="val -2836"/>
              <a:gd name="adj3" fmla="val 18750"/>
              <a:gd name="adj4" fmla="val -16667"/>
              <a:gd name="adj5" fmla="val 40277"/>
              <a:gd name="adj6" fmla="val -31280"/>
            </a:avLst>
          </a:prstGeom>
          <a:noFill/>
          <a:ln>
            <a:solidFill>
              <a:schemeClr val="tx1"/>
            </a:solidFill>
            <a:headEnd type="none" w="med" len="med"/>
            <a:tailEnd type="oval"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it-IT" sz="1400" b="1" u="sng" dirty="0" err="1" smtClean="0">
                <a:solidFill>
                  <a:schemeClr val="tx1"/>
                </a:solidFill>
                <a:latin typeface="Arial" pitchFamily="34" charset="0"/>
                <a:cs typeface="Arial" pitchFamily="34" charset="0"/>
              </a:rPr>
              <a:t>Unmanned</a:t>
            </a:r>
            <a:r>
              <a:rPr lang="it-IT" sz="1400" b="1" u="sng" dirty="0" smtClean="0">
                <a:solidFill>
                  <a:schemeClr val="tx1"/>
                </a:solidFill>
                <a:latin typeface="Arial" pitchFamily="34" charset="0"/>
                <a:cs typeface="Arial" pitchFamily="34" charset="0"/>
              </a:rPr>
              <a:t> Warrior </a:t>
            </a:r>
          </a:p>
          <a:p>
            <a:pPr marL="88900"/>
            <a:r>
              <a:rPr lang="it-IT" sz="1100" b="1" dirty="0" err="1" smtClean="0">
                <a:solidFill>
                  <a:schemeClr val="tx1"/>
                </a:solidFill>
                <a:latin typeface="Arial" pitchFamily="34" charset="0"/>
                <a:cs typeface="Arial" pitchFamily="34" charset="0"/>
              </a:rPr>
              <a:t>Where</a:t>
            </a:r>
            <a:r>
              <a:rPr lang="it-IT" sz="1100" b="1" dirty="0" smtClean="0">
                <a:solidFill>
                  <a:schemeClr val="tx1"/>
                </a:solidFill>
                <a:latin typeface="Arial" pitchFamily="34" charset="0"/>
                <a:cs typeface="Arial" pitchFamily="34" charset="0"/>
              </a:rPr>
              <a:t>: </a:t>
            </a:r>
            <a:r>
              <a:rPr lang="it-IT" sz="1100" dirty="0" smtClean="0">
                <a:solidFill>
                  <a:schemeClr val="tx1"/>
                </a:solidFill>
                <a:latin typeface="Arial" pitchFamily="34" charset="0"/>
                <a:cs typeface="Arial" pitchFamily="34" charset="0"/>
              </a:rPr>
              <a:t>Scotland</a:t>
            </a:r>
          </a:p>
          <a:p>
            <a:pPr marL="88900"/>
            <a:r>
              <a:rPr lang="it-IT" sz="1100" b="1" dirty="0" err="1" smtClean="0">
                <a:solidFill>
                  <a:schemeClr val="tx1"/>
                </a:solidFill>
                <a:latin typeface="Arial" pitchFamily="34" charset="0"/>
                <a:cs typeface="Arial" pitchFamily="34" charset="0"/>
              </a:rPr>
              <a:t>When</a:t>
            </a:r>
            <a:r>
              <a:rPr lang="it-IT" sz="1100" b="1" dirty="0" smtClean="0">
                <a:solidFill>
                  <a:schemeClr val="tx1"/>
                </a:solidFill>
                <a:latin typeface="Arial" pitchFamily="34" charset="0"/>
                <a:cs typeface="Arial" pitchFamily="34" charset="0"/>
              </a:rPr>
              <a:t>:</a:t>
            </a:r>
            <a:r>
              <a:rPr lang="it-IT" sz="1100" dirty="0" smtClean="0">
                <a:solidFill>
                  <a:schemeClr val="tx1"/>
                </a:solidFill>
                <a:latin typeface="Arial" pitchFamily="34" charset="0"/>
                <a:cs typeface="Arial" pitchFamily="34" charset="0"/>
              </a:rPr>
              <a:t> 10 – 20 </a:t>
            </a:r>
            <a:r>
              <a:rPr lang="it-IT" sz="1100" dirty="0" err="1" smtClean="0">
                <a:solidFill>
                  <a:schemeClr val="tx1"/>
                </a:solidFill>
                <a:latin typeface="Arial" pitchFamily="34" charset="0"/>
                <a:cs typeface="Arial" pitchFamily="34" charset="0"/>
              </a:rPr>
              <a:t>October</a:t>
            </a:r>
            <a:r>
              <a:rPr lang="it-IT" sz="1100" dirty="0" smtClean="0">
                <a:solidFill>
                  <a:schemeClr val="tx1"/>
                </a:solidFill>
                <a:latin typeface="Arial" pitchFamily="34" charset="0"/>
                <a:cs typeface="Arial" pitchFamily="34" charset="0"/>
              </a:rPr>
              <a:t> 2016</a:t>
            </a:r>
          </a:p>
          <a:p>
            <a:pPr marL="88900" lvl="1"/>
            <a:r>
              <a:rPr lang="it-IT" sz="1100" b="1" dirty="0" smtClean="0">
                <a:solidFill>
                  <a:schemeClr val="tx1"/>
                </a:solidFill>
                <a:latin typeface="Arial" pitchFamily="34" charset="0"/>
                <a:cs typeface="Arial" pitchFamily="34" charset="0"/>
              </a:rPr>
              <a:t>Sponsor:</a:t>
            </a:r>
            <a:r>
              <a:rPr lang="it-IT" sz="1100" dirty="0" smtClean="0">
                <a:solidFill>
                  <a:schemeClr val="tx1"/>
                </a:solidFill>
                <a:latin typeface="Arial" pitchFamily="34" charset="0"/>
                <a:cs typeface="Arial" pitchFamily="34" charset="0"/>
              </a:rPr>
              <a:t> UK </a:t>
            </a:r>
            <a:r>
              <a:rPr lang="it-IT" sz="1100" dirty="0" err="1" smtClean="0">
                <a:solidFill>
                  <a:schemeClr val="tx1"/>
                </a:solidFill>
                <a:latin typeface="Arial" pitchFamily="34" charset="0"/>
                <a:cs typeface="Arial" pitchFamily="34" charset="0"/>
              </a:rPr>
              <a:t>MoD</a:t>
            </a:r>
            <a:r>
              <a:rPr lang="it-IT" sz="1100" dirty="0" smtClean="0">
                <a:solidFill>
                  <a:schemeClr val="tx1"/>
                </a:solidFill>
                <a:latin typeface="Arial" pitchFamily="34" charset="0"/>
                <a:cs typeface="Arial" pitchFamily="34" charset="0"/>
              </a:rPr>
              <a:t> </a:t>
            </a:r>
          </a:p>
          <a:p>
            <a:pPr marL="88900" lvl="1"/>
            <a:r>
              <a:rPr lang="it-IT" sz="1100" b="1" dirty="0">
                <a:solidFill>
                  <a:schemeClr val="tx1"/>
                </a:solidFill>
                <a:latin typeface="Arial" pitchFamily="34" charset="0"/>
                <a:cs typeface="Arial" pitchFamily="34" charset="0"/>
              </a:rPr>
              <a:t>Platform: </a:t>
            </a:r>
            <a:r>
              <a:rPr lang="it-IT" sz="1100" b="1" dirty="0" smtClean="0">
                <a:solidFill>
                  <a:schemeClr val="tx1"/>
                </a:solidFill>
                <a:latin typeface="Arial" pitchFamily="34" charset="0"/>
                <a:cs typeface="Arial" pitchFamily="34" charset="0"/>
              </a:rPr>
              <a:t>AW</a:t>
            </a:r>
            <a:r>
              <a:rPr lang="it-IT" sz="1100" dirty="0" smtClean="0">
                <a:solidFill>
                  <a:schemeClr val="tx1"/>
                </a:solidFill>
                <a:latin typeface="Arial" pitchFamily="34" charset="0"/>
                <a:cs typeface="Arial" pitchFamily="34" charset="0"/>
              </a:rPr>
              <a:t> </a:t>
            </a:r>
            <a:r>
              <a:rPr lang="it-IT" sz="1100" dirty="0">
                <a:solidFill>
                  <a:schemeClr val="tx1"/>
                </a:solidFill>
                <a:latin typeface="Arial" pitchFamily="34" charset="0"/>
                <a:cs typeface="Arial" pitchFamily="34" charset="0"/>
              </a:rPr>
              <a:t>«SOLO» </a:t>
            </a:r>
          </a:p>
          <a:p>
            <a:pPr marL="88900" lvl="1"/>
            <a:r>
              <a:rPr lang="it-IT" sz="1100" b="1" dirty="0" err="1" smtClean="0">
                <a:solidFill>
                  <a:schemeClr val="tx1"/>
                </a:solidFill>
                <a:latin typeface="Arial" pitchFamily="34" charset="0"/>
                <a:cs typeface="Arial" pitchFamily="34" charset="0"/>
              </a:rPr>
              <a:t>Objective</a:t>
            </a:r>
            <a:r>
              <a:rPr lang="it-IT" sz="1100" b="1"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Demonstration</a:t>
            </a:r>
            <a:r>
              <a:rPr lang="it-IT" sz="1100" dirty="0" smtClean="0">
                <a:solidFill>
                  <a:schemeClr val="tx1"/>
                </a:solidFill>
                <a:latin typeface="Arial" pitchFamily="34" charset="0"/>
                <a:cs typeface="Arial" pitchFamily="34" charset="0"/>
              </a:rPr>
              <a:t> of the </a:t>
            </a:r>
            <a:r>
              <a:rPr lang="it-IT" sz="1100" dirty="0" err="1" smtClean="0">
                <a:solidFill>
                  <a:schemeClr val="tx1"/>
                </a:solidFill>
                <a:latin typeface="Arial" pitchFamily="34" charset="0"/>
                <a:cs typeface="Arial" pitchFamily="34" charset="0"/>
              </a:rPr>
              <a:t>most</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recent</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unmanned</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systems</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fixed</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wing</a:t>
            </a:r>
            <a:r>
              <a:rPr lang="it-IT" sz="1100" dirty="0" smtClean="0">
                <a:solidFill>
                  <a:schemeClr val="tx1"/>
                </a:solidFill>
                <a:latin typeface="Arial" pitchFamily="34" charset="0"/>
                <a:cs typeface="Arial" pitchFamily="34" charset="0"/>
              </a:rPr>
              <a:t>, rotary </a:t>
            </a:r>
            <a:r>
              <a:rPr lang="it-IT" sz="1100" dirty="0" err="1" smtClean="0">
                <a:solidFill>
                  <a:schemeClr val="tx1"/>
                </a:solidFill>
                <a:latin typeface="Arial" pitchFamily="34" charset="0"/>
                <a:cs typeface="Arial" pitchFamily="34" charset="0"/>
              </a:rPr>
              <a:t>wing</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ground</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underwater</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surface</a:t>
            </a:r>
            <a:r>
              <a:rPr lang="it-IT" sz="1100" dirty="0" smtClean="0">
                <a:solidFill>
                  <a:schemeClr val="tx1"/>
                </a:solidFill>
                <a:latin typeface="Arial" pitchFamily="34" charset="0"/>
                <a:cs typeface="Arial" pitchFamily="34" charset="0"/>
              </a:rPr>
              <a:t>) and </a:t>
            </a:r>
            <a:r>
              <a:rPr lang="it-IT" sz="1100" dirty="0" err="1" smtClean="0">
                <a:solidFill>
                  <a:schemeClr val="tx1"/>
                </a:solidFill>
                <a:latin typeface="Arial" pitchFamily="34" charset="0"/>
                <a:cs typeface="Arial" pitchFamily="34" charset="0"/>
              </a:rPr>
              <a:t>related</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sensors</a:t>
            </a:r>
            <a:r>
              <a:rPr lang="it-IT" sz="1100" dirty="0" smtClean="0">
                <a:solidFill>
                  <a:schemeClr val="tx1"/>
                </a:solidFill>
                <a:latin typeface="Arial" pitchFamily="34" charset="0"/>
                <a:cs typeface="Arial" pitchFamily="34" charset="0"/>
              </a:rPr>
              <a:t> (ISTAR and </a:t>
            </a:r>
            <a:r>
              <a:rPr lang="it-IT" sz="1100" dirty="0" err="1" smtClean="0">
                <a:solidFill>
                  <a:schemeClr val="tx1"/>
                </a:solidFill>
                <a:latin typeface="Arial" pitchFamily="34" charset="0"/>
                <a:cs typeface="Arial" pitchFamily="34" charset="0"/>
              </a:rPr>
              <a:t>command</a:t>
            </a:r>
            <a:r>
              <a:rPr lang="it-IT" sz="1100" dirty="0" smtClean="0">
                <a:solidFill>
                  <a:schemeClr val="tx1"/>
                </a:solidFill>
                <a:latin typeface="Arial" pitchFamily="34" charset="0"/>
                <a:cs typeface="Arial" pitchFamily="34" charset="0"/>
              </a:rPr>
              <a:t> &amp; control  </a:t>
            </a:r>
            <a:r>
              <a:rPr lang="it-IT" sz="1100" dirty="0" err="1" smtClean="0">
                <a:solidFill>
                  <a:schemeClr val="tx1"/>
                </a:solidFill>
                <a:latin typeface="Arial" pitchFamily="34" charset="0"/>
                <a:cs typeface="Arial" pitchFamily="34" charset="0"/>
              </a:rPr>
              <a:t>integration</a:t>
            </a:r>
            <a:r>
              <a:rPr lang="it-IT" sz="1100" dirty="0" smtClean="0">
                <a:solidFill>
                  <a:schemeClr val="tx1"/>
                </a:solidFill>
                <a:latin typeface="Arial" pitchFamily="34" charset="0"/>
                <a:cs typeface="Arial" pitchFamily="34" charset="0"/>
              </a:rPr>
              <a:t>) </a:t>
            </a:r>
          </a:p>
          <a:p>
            <a:pPr marL="88900" lvl="1"/>
            <a:r>
              <a:rPr lang="it-IT" sz="1100" b="1" dirty="0" err="1" smtClean="0">
                <a:solidFill>
                  <a:schemeClr val="tx1"/>
                </a:solidFill>
                <a:latin typeface="Arial" pitchFamily="34" charset="0"/>
                <a:cs typeface="Arial" pitchFamily="34" charset="0"/>
              </a:rPr>
              <a:t>Participiants</a:t>
            </a:r>
            <a:r>
              <a:rPr lang="it-IT" sz="1100" b="1" dirty="0" smtClean="0">
                <a:solidFill>
                  <a:schemeClr val="tx1"/>
                </a:solidFill>
                <a:latin typeface="Arial" pitchFamily="34" charset="0"/>
                <a:cs typeface="Arial" pitchFamily="34" charset="0"/>
              </a:rPr>
              <a:t> </a:t>
            </a:r>
            <a:r>
              <a:rPr lang="it-IT" sz="1100" dirty="0" smtClean="0">
                <a:solidFill>
                  <a:schemeClr val="tx1"/>
                </a:solidFill>
                <a:latin typeface="Arial" pitchFamily="34" charset="0"/>
                <a:cs typeface="Arial" pitchFamily="34" charset="0"/>
              </a:rPr>
              <a:t>:</a:t>
            </a:r>
            <a:r>
              <a:rPr lang="it-IT" sz="1100" dirty="0" err="1" smtClean="0">
                <a:solidFill>
                  <a:schemeClr val="tx1"/>
                </a:solidFill>
                <a:latin typeface="Arial" pitchFamily="34" charset="0"/>
                <a:cs typeface="Arial" pitchFamily="34" charset="0"/>
              </a:rPr>
              <a:t>Aerial</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Naval</a:t>
            </a:r>
            <a:r>
              <a:rPr lang="it-IT" sz="1100" dirty="0" smtClean="0">
                <a:solidFill>
                  <a:schemeClr val="tx1"/>
                </a:solidFill>
                <a:latin typeface="Arial" pitchFamily="34" charset="0"/>
                <a:cs typeface="Arial" pitchFamily="34" charset="0"/>
              </a:rPr>
              <a:t>, Ground  </a:t>
            </a:r>
            <a:r>
              <a:rPr lang="it-IT" sz="1100" dirty="0" err="1" smtClean="0">
                <a:solidFill>
                  <a:schemeClr val="tx1"/>
                </a:solidFill>
                <a:latin typeface="Arial" pitchFamily="34" charset="0"/>
                <a:cs typeface="Arial" pitchFamily="34" charset="0"/>
              </a:rPr>
              <a:t>systems</a:t>
            </a:r>
            <a:r>
              <a:rPr lang="it-IT" sz="1100" dirty="0" smtClean="0">
                <a:solidFill>
                  <a:schemeClr val="tx1"/>
                </a:solidFill>
                <a:latin typeface="Arial" pitchFamily="34" charset="0"/>
                <a:cs typeface="Arial" pitchFamily="34" charset="0"/>
              </a:rPr>
              <a:t> and </a:t>
            </a:r>
            <a:r>
              <a:rPr lang="it-IT" sz="1100" dirty="0" err="1" smtClean="0">
                <a:solidFill>
                  <a:schemeClr val="tx1"/>
                </a:solidFill>
                <a:latin typeface="Arial" pitchFamily="34" charset="0"/>
                <a:cs typeface="Arial" pitchFamily="34" charset="0"/>
              </a:rPr>
              <a:t>vessels</a:t>
            </a:r>
            <a:r>
              <a:rPr lang="it-IT" sz="1100" dirty="0" smtClean="0">
                <a:solidFill>
                  <a:schemeClr val="tx1"/>
                </a:solidFill>
                <a:latin typeface="Arial" pitchFamily="34" charset="0"/>
                <a:cs typeface="Arial" pitchFamily="34" charset="0"/>
              </a:rPr>
              <a:t> and </a:t>
            </a:r>
            <a:r>
              <a:rPr lang="it-IT" sz="1100" dirty="0" err="1" smtClean="0">
                <a:solidFill>
                  <a:schemeClr val="tx1"/>
                </a:solidFill>
                <a:latin typeface="Arial" pitchFamily="34" charset="0"/>
                <a:cs typeface="Arial" pitchFamily="34" charset="0"/>
              </a:rPr>
              <a:t>ships</a:t>
            </a:r>
            <a:r>
              <a:rPr lang="it-IT" sz="1100" dirty="0" smtClean="0">
                <a:solidFill>
                  <a:schemeClr val="tx1"/>
                </a:solidFill>
                <a:latin typeface="Arial" pitchFamily="34" charset="0"/>
                <a:cs typeface="Arial" pitchFamily="34" charset="0"/>
              </a:rPr>
              <a:t>, UK MOD</a:t>
            </a:r>
            <a:endParaRPr lang="it-IT" sz="1200" b="1" dirty="0" smtClean="0">
              <a:solidFill>
                <a:schemeClr val="tx1"/>
              </a:solidFill>
              <a:latin typeface="Arial" pitchFamily="34" charset="0"/>
              <a:cs typeface="Arial" pitchFamily="34" charset="0"/>
            </a:endParaRPr>
          </a:p>
        </p:txBody>
      </p:sp>
      <p:sp>
        <p:nvSpPr>
          <p:cNvPr id="16" name="Line Callout 2 (Border and Accent Bar) 15"/>
          <p:cNvSpPr/>
          <p:nvPr/>
        </p:nvSpPr>
        <p:spPr>
          <a:xfrm flipH="1">
            <a:off x="61157" y="2920635"/>
            <a:ext cx="3334153" cy="1665666"/>
          </a:xfrm>
          <a:prstGeom prst="accentBorderCallout2">
            <a:avLst>
              <a:gd name="adj1" fmla="val 19921"/>
              <a:gd name="adj2" fmla="val -2830"/>
              <a:gd name="adj3" fmla="val 19334"/>
              <a:gd name="adj4" fmla="val -5915"/>
              <a:gd name="adj5" fmla="val 74155"/>
              <a:gd name="adj6" fmla="val -22163"/>
            </a:avLst>
          </a:prstGeom>
          <a:noFill/>
          <a:ln>
            <a:solidFill>
              <a:schemeClr val="tx1"/>
            </a:solidFill>
            <a:headEnd type="none" w="med" len="med"/>
            <a:tailEnd type="oval"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u="sng" dirty="0" smtClean="0">
                <a:solidFill>
                  <a:schemeClr val="tx1"/>
                </a:solidFill>
                <a:latin typeface="Arial" pitchFamily="34" charset="0"/>
                <a:cs typeface="Arial" pitchFamily="34" charset="0"/>
              </a:rPr>
              <a:t>CCD Demo PH1</a:t>
            </a:r>
          </a:p>
          <a:p>
            <a:pPr marL="88900"/>
            <a:r>
              <a:rPr lang="en-US" sz="1100" b="1" dirty="0" smtClean="0">
                <a:solidFill>
                  <a:schemeClr val="tx1"/>
                </a:solidFill>
                <a:latin typeface="Arial" pitchFamily="34" charset="0"/>
                <a:cs typeface="Arial" pitchFamily="34" charset="0"/>
              </a:rPr>
              <a:t>Where : </a:t>
            </a:r>
            <a:r>
              <a:rPr lang="en-US" sz="1100" b="1" dirty="0" err="1" smtClean="0">
                <a:solidFill>
                  <a:schemeClr val="tx1"/>
                </a:solidFill>
                <a:latin typeface="Arial" pitchFamily="34" charset="0"/>
                <a:cs typeface="Arial" pitchFamily="34" charset="0"/>
              </a:rPr>
              <a:t>Galles</a:t>
            </a:r>
            <a:r>
              <a:rPr lang="en-US" sz="1100" b="1" dirty="0" smtClean="0">
                <a:solidFill>
                  <a:schemeClr val="tx1"/>
                </a:solidFill>
                <a:latin typeface="Arial" pitchFamily="34" charset="0"/>
                <a:cs typeface="Arial" pitchFamily="34" charset="0"/>
              </a:rPr>
              <a:t> - UK</a:t>
            </a:r>
          </a:p>
          <a:p>
            <a:pPr marL="88900"/>
            <a:r>
              <a:rPr lang="en-US" sz="1100" b="1" dirty="0" smtClean="0">
                <a:solidFill>
                  <a:schemeClr val="tx1"/>
                </a:solidFill>
                <a:latin typeface="Arial" pitchFamily="34" charset="0"/>
                <a:cs typeface="Arial" pitchFamily="34" charset="0"/>
              </a:rPr>
              <a:t>When:  </a:t>
            </a:r>
            <a:r>
              <a:rPr lang="en-US" sz="1100" dirty="0" smtClean="0">
                <a:solidFill>
                  <a:schemeClr val="tx1"/>
                </a:solidFill>
                <a:latin typeface="Arial" pitchFamily="34" charset="0"/>
                <a:cs typeface="Arial" pitchFamily="34" charset="0"/>
              </a:rPr>
              <a:t>2013-2015</a:t>
            </a:r>
            <a:r>
              <a:rPr lang="en-US" sz="1100" b="1" dirty="0" smtClean="0">
                <a:solidFill>
                  <a:schemeClr val="tx1"/>
                </a:solidFill>
                <a:latin typeface="Arial" pitchFamily="34" charset="0"/>
                <a:cs typeface="Arial" pitchFamily="34" charset="0"/>
              </a:rPr>
              <a:t> </a:t>
            </a:r>
          </a:p>
          <a:p>
            <a:pPr marL="88900"/>
            <a:r>
              <a:rPr lang="en-US" sz="1100" b="1" dirty="0" smtClean="0">
                <a:solidFill>
                  <a:schemeClr val="tx1"/>
                </a:solidFill>
                <a:latin typeface="Arial" pitchFamily="34" charset="0"/>
                <a:cs typeface="Arial" pitchFamily="34" charset="0"/>
              </a:rPr>
              <a:t>Sponsor:</a:t>
            </a:r>
            <a:r>
              <a:rPr lang="en-US" sz="1100" dirty="0" smtClean="0">
                <a:solidFill>
                  <a:schemeClr val="tx1"/>
                </a:solidFill>
                <a:latin typeface="Arial" pitchFamily="34" charset="0"/>
                <a:cs typeface="Arial" pitchFamily="34" charset="0"/>
              </a:rPr>
              <a:t> UK </a:t>
            </a:r>
            <a:r>
              <a:rPr lang="en-US" sz="1100" dirty="0" err="1" smtClean="0">
                <a:solidFill>
                  <a:schemeClr val="tx1"/>
                </a:solidFill>
                <a:latin typeface="Arial" pitchFamily="34" charset="0"/>
                <a:cs typeface="Arial" pitchFamily="34" charset="0"/>
              </a:rPr>
              <a:t>MoD</a:t>
            </a:r>
            <a:r>
              <a:rPr lang="en-US" sz="1100" dirty="0" smtClean="0">
                <a:solidFill>
                  <a:schemeClr val="tx1"/>
                </a:solidFill>
                <a:latin typeface="Arial" pitchFamily="34" charset="0"/>
                <a:cs typeface="Arial" pitchFamily="34" charset="0"/>
              </a:rPr>
              <a:t>: </a:t>
            </a:r>
          </a:p>
          <a:p>
            <a:pPr marL="88900" lvl="1"/>
            <a:r>
              <a:rPr lang="en-US" sz="1100" b="1" dirty="0" smtClean="0">
                <a:solidFill>
                  <a:schemeClr val="tx1"/>
                </a:solidFill>
                <a:latin typeface="Arial" pitchFamily="34" charset="0"/>
                <a:cs typeface="Arial" pitchFamily="34" charset="0"/>
              </a:rPr>
              <a:t>Platform: AW «</a:t>
            </a:r>
            <a:r>
              <a:rPr lang="en-US" sz="1100" dirty="0" smtClean="0">
                <a:solidFill>
                  <a:schemeClr val="tx1"/>
                </a:solidFill>
                <a:latin typeface="Arial" pitchFamily="34" charset="0"/>
                <a:cs typeface="Arial" pitchFamily="34" charset="0"/>
              </a:rPr>
              <a:t>SOLO» </a:t>
            </a:r>
          </a:p>
          <a:p>
            <a:pPr marL="88900" lvl="1"/>
            <a:r>
              <a:rPr lang="en-US" sz="1100" b="1" dirty="0" smtClean="0">
                <a:solidFill>
                  <a:schemeClr val="tx1"/>
                </a:solidFill>
                <a:latin typeface="Arial" pitchFamily="34" charset="0"/>
                <a:cs typeface="Arial" pitchFamily="34" charset="0"/>
              </a:rPr>
              <a:t>Objective:</a:t>
            </a:r>
            <a:r>
              <a:rPr lang="en-US" sz="1100" dirty="0" smtClean="0">
                <a:solidFill>
                  <a:schemeClr val="tx1"/>
                </a:solidFill>
                <a:latin typeface="Arial" pitchFamily="34" charset="0"/>
                <a:cs typeface="Arial" pitchFamily="34" charset="0"/>
              </a:rPr>
              <a:t> Demonstrate ISTAR Capability of R-UAS in real environment and shipboard operation in simulated environment.</a:t>
            </a:r>
          </a:p>
          <a:p>
            <a:pPr marL="88900" lvl="1"/>
            <a:r>
              <a:rPr lang="en-US" sz="1100" b="1" dirty="0" err="1" smtClean="0">
                <a:solidFill>
                  <a:schemeClr val="tx1"/>
                </a:solidFill>
                <a:latin typeface="Arial" pitchFamily="34" charset="0"/>
                <a:cs typeface="Arial" pitchFamily="34" charset="0"/>
              </a:rPr>
              <a:t>Participiants</a:t>
            </a:r>
            <a:r>
              <a:rPr lang="en-US" sz="1100" b="1" dirty="0" smtClean="0">
                <a:solidFill>
                  <a:schemeClr val="tx1"/>
                </a:solidFill>
                <a:latin typeface="Arial" pitchFamily="34" charset="0"/>
                <a:cs typeface="Arial" pitchFamily="34" charset="0"/>
              </a:rPr>
              <a:t> </a:t>
            </a:r>
            <a:r>
              <a:rPr lang="en-US" sz="1100" dirty="0" smtClean="0">
                <a:solidFill>
                  <a:schemeClr val="tx1"/>
                </a:solidFill>
                <a:latin typeface="Arial" pitchFamily="34" charset="0"/>
                <a:cs typeface="Arial" pitchFamily="34" charset="0"/>
              </a:rPr>
              <a:t>: UAS, Naval units, UK MOD</a:t>
            </a:r>
            <a:endParaRPr lang="en-US" sz="1200" b="1" dirty="0" smtClean="0">
              <a:solidFill>
                <a:schemeClr val="tx1"/>
              </a:solidFill>
              <a:latin typeface="Arial" pitchFamily="34" charset="0"/>
              <a:cs typeface="Arial" pitchFamily="34" charset="0"/>
            </a:endParaRPr>
          </a:p>
        </p:txBody>
      </p:sp>
      <p:sp>
        <p:nvSpPr>
          <p:cNvPr id="14" name="Line Callout 2 (Border and Accent Bar) 15"/>
          <p:cNvSpPr/>
          <p:nvPr/>
        </p:nvSpPr>
        <p:spPr>
          <a:xfrm flipH="1">
            <a:off x="65044" y="4669177"/>
            <a:ext cx="3334153" cy="1484047"/>
          </a:xfrm>
          <a:prstGeom prst="accentBorderCallout2">
            <a:avLst>
              <a:gd name="adj1" fmla="val 19921"/>
              <a:gd name="adj2" fmla="val -2830"/>
              <a:gd name="adj3" fmla="val 19334"/>
              <a:gd name="adj4" fmla="val -5915"/>
              <a:gd name="adj5" fmla="val -21850"/>
              <a:gd name="adj6" fmla="val -26946"/>
            </a:avLst>
          </a:prstGeom>
          <a:solidFill>
            <a:srgbClr val="FFFFCC"/>
          </a:solidFill>
          <a:ln>
            <a:solidFill>
              <a:schemeClr val="tx1"/>
            </a:solidFill>
            <a:headEnd type="none" w="med" len="med"/>
            <a:tailEnd type="oval"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it-IT" sz="1400" b="1" u="sng" dirty="0" smtClean="0">
                <a:solidFill>
                  <a:schemeClr val="tx1"/>
                </a:solidFill>
                <a:latin typeface="Arial" pitchFamily="34" charset="0"/>
                <a:cs typeface="Arial" pitchFamily="34" charset="0"/>
              </a:rPr>
              <a:t>CCD Demo PH2</a:t>
            </a:r>
          </a:p>
          <a:p>
            <a:pPr marL="88900"/>
            <a:r>
              <a:rPr lang="it-IT" sz="1100" b="1" dirty="0" err="1" smtClean="0">
                <a:solidFill>
                  <a:schemeClr val="tx1"/>
                </a:solidFill>
                <a:latin typeface="Arial" pitchFamily="34" charset="0"/>
                <a:cs typeface="Arial" pitchFamily="34" charset="0"/>
              </a:rPr>
              <a:t>Where</a:t>
            </a:r>
            <a:r>
              <a:rPr lang="it-IT" sz="1100" b="1" dirty="0" smtClean="0">
                <a:solidFill>
                  <a:schemeClr val="tx1"/>
                </a:solidFill>
                <a:latin typeface="Arial" pitchFamily="34" charset="0"/>
                <a:cs typeface="Arial" pitchFamily="34" charset="0"/>
              </a:rPr>
              <a:t> :</a:t>
            </a:r>
            <a:r>
              <a:rPr lang="it-IT" sz="1100" dirty="0" smtClean="0">
                <a:solidFill>
                  <a:schemeClr val="tx1"/>
                </a:solidFill>
                <a:latin typeface="Arial" pitchFamily="34" charset="0"/>
                <a:cs typeface="Arial" pitchFamily="34" charset="0"/>
              </a:rPr>
              <a:t> UK</a:t>
            </a:r>
          </a:p>
          <a:p>
            <a:pPr marL="88900"/>
            <a:r>
              <a:rPr lang="it-IT" sz="1100" b="1" dirty="0" err="1" smtClean="0">
                <a:solidFill>
                  <a:schemeClr val="tx1"/>
                </a:solidFill>
                <a:latin typeface="Arial" pitchFamily="34" charset="0"/>
                <a:cs typeface="Arial" pitchFamily="34" charset="0"/>
              </a:rPr>
              <a:t>When</a:t>
            </a:r>
            <a:r>
              <a:rPr lang="it-IT" sz="1100" b="1" dirty="0" smtClean="0">
                <a:solidFill>
                  <a:schemeClr val="tx1"/>
                </a:solidFill>
                <a:latin typeface="Arial" pitchFamily="34" charset="0"/>
                <a:cs typeface="Arial" pitchFamily="34" charset="0"/>
              </a:rPr>
              <a:t>:</a:t>
            </a:r>
            <a:r>
              <a:rPr lang="it-IT" sz="1100" dirty="0" smtClean="0">
                <a:solidFill>
                  <a:schemeClr val="tx1"/>
                </a:solidFill>
                <a:latin typeface="Arial" pitchFamily="34" charset="0"/>
                <a:cs typeface="Arial" pitchFamily="34" charset="0"/>
              </a:rPr>
              <a:t>  2018</a:t>
            </a:r>
          </a:p>
          <a:p>
            <a:pPr marL="88900" lvl="1"/>
            <a:r>
              <a:rPr lang="it-IT" sz="1100" b="1" dirty="0" smtClean="0">
                <a:solidFill>
                  <a:schemeClr val="tx1"/>
                </a:solidFill>
                <a:latin typeface="Arial" pitchFamily="34" charset="0"/>
                <a:cs typeface="Arial" pitchFamily="34" charset="0"/>
              </a:rPr>
              <a:t>Sponsor:</a:t>
            </a:r>
            <a:r>
              <a:rPr lang="it-IT" sz="1100" dirty="0" smtClean="0">
                <a:solidFill>
                  <a:schemeClr val="tx1"/>
                </a:solidFill>
                <a:latin typeface="Arial" pitchFamily="34" charset="0"/>
                <a:cs typeface="Arial" pitchFamily="34" charset="0"/>
              </a:rPr>
              <a:t> UK </a:t>
            </a:r>
            <a:r>
              <a:rPr lang="it-IT" sz="1100" dirty="0" err="1" smtClean="0">
                <a:solidFill>
                  <a:schemeClr val="tx1"/>
                </a:solidFill>
                <a:latin typeface="Arial" pitchFamily="34" charset="0"/>
                <a:cs typeface="Arial" pitchFamily="34" charset="0"/>
              </a:rPr>
              <a:t>MoD</a:t>
            </a:r>
            <a:r>
              <a:rPr lang="it-IT" sz="1100" dirty="0" smtClean="0">
                <a:solidFill>
                  <a:schemeClr val="tx1"/>
                </a:solidFill>
                <a:latin typeface="Arial" pitchFamily="34" charset="0"/>
                <a:cs typeface="Arial" pitchFamily="34" charset="0"/>
              </a:rPr>
              <a:t>: </a:t>
            </a:r>
          </a:p>
          <a:p>
            <a:pPr marL="88900" lvl="1"/>
            <a:r>
              <a:rPr lang="it-IT" sz="1100" b="1" dirty="0">
                <a:solidFill>
                  <a:schemeClr val="tx1"/>
                </a:solidFill>
                <a:latin typeface="Arial" pitchFamily="34" charset="0"/>
                <a:cs typeface="Arial" pitchFamily="34" charset="0"/>
              </a:rPr>
              <a:t>Platform: </a:t>
            </a:r>
            <a:r>
              <a:rPr lang="it-IT" sz="1100" b="1" dirty="0" smtClean="0">
                <a:solidFill>
                  <a:schemeClr val="tx1"/>
                </a:solidFill>
                <a:latin typeface="Arial" pitchFamily="34" charset="0"/>
                <a:cs typeface="Arial" pitchFamily="34" charset="0"/>
              </a:rPr>
              <a:t>AW HERO</a:t>
            </a:r>
            <a:r>
              <a:rPr lang="it-IT" sz="1100" dirty="0" smtClean="0">
                <a:solidFill>
                  <a:schemeClr val="tx1"/>
                </a:solidFill>
                <a:latin typeface="Arial" pitchFamily="34" charset="0"/>
                <a:cs typeface="Arial" pitchFamily="34" charset="0"/>
              </a:rPr>
              <a:t> </a:t>
            </a:r>
            <a:endParaRPr lang="it-IT" sz="1100" dirty="0">
              <a:solidFill>
                <a:schemeClr val="tx1"/>
              </a:solidFill>
              <a:latin typeface="Arial" pitchFamily="34" charset="0"/>
              <a:cs typeface="Arial" pitchFamily="34" charset="0"/>
            </a:endParaRPr>
          </a:p>
          <a:p>
            <a:pPr marL="88900" lvl="1"/>
            <a:r>
              <a:rPr lang="it-IT" sz="1100" b="1" dirty="0" err="1" smtClean="0">
                <a:solidFill>
                  <a:schemeClr val="tx1"/>
                </a:solidFill>
                <a:latin typeface="Arial" pitchFamily="34" charset="0"/>
                <a:cs typeface="Arial" pitchFamily="34" charset="0"/>
              </a:rPr>
              <a:t>Objective</a:t>
            </a:r>
            <a:r>
              <a:rPr lang="it-IT" sz="1100" b="1" dirty="0" smtClean="0">
                <a:solidFill>
                  <a:schemeClr val="tx1"/>
                </a:solidFill>
                <a:latin typeface="Arial" pitchFamily="34" charset="0"/>
                <a:cs typeface="Arial" pitchFamily="34" charset="0"/>
              </a:rPr>
              <a:t>:</a:t>
            </a:r>
            <a:r>
              <a:rPr lang="it-IT" sz="1100" dirty="0">
                <a:solidFill>
                  <a:schemeClr val="tx1"/>
                </a:solidFill>
                <a:latin typeface="Arial" pitchFamily="34" charset="0"/>
                <a:cs typeface="Arial" pitchFamily="34" charset="0"/>
              </a:rPr>
              <a:t> </a:t>
            </a:r>
            <a:r>
              <a:rPr lang="it-IT" sz="1100" dirty="0" err="1">
                <a:solidFill>
                  <a:schemeClr val="tx1"/>
                </a:solidFill>
                <a:latin typeface="Arial" pitchFamily="34" charset="0"/>
                <a:cs typeface="Arial" pitchFamily="34" charset="0"/>
              </a:rPr>
              <a:t>Demonstrate</a:t>
            </a:r>
            <a:r>
              <a:rPr lang="it-IT" sz="1100" dirty="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shipboard</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operations</a:t>
            </a:r>
            <a:r>
              <a:rPr lang="it-IT" sz="1100" dirty="0" smtClean="0">
                <a:solidFill>
                  <a:schemeClr val="tx1"/>
                </a:solidFill>
                <a:latin typeface="Arial" pitchFamily="34" charset="0"/>
                <a:cs typeface="Arial" pitchFamily="34" charset="0"/>
              </a:rPr>
              <a:t> in </a:t>
            </a:r>
            <a:r>
              <a:rPr lang="it-IT" sz="1100" dirty="0" err="1" smtClean="0">
                <a:solidFill>
                  <a:schemeClr val="tx1"/>
                </a:solidFill>
                <a:latin typeface="Arial" pitchFamily="34" charset="0"/>
                <a:cs typeface="Arial" pitchFamily="34" charset="0"/>
              </a:rPr>
              <a:t>real</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environment</a:t>
            </a:r>
            <a:r>
              <a:rPr lang="it-IT" sz="1100" dirty="0" smtClean="0">
                <a:solidFill>
                  <a:schemeClr val="tx1"/>
                </a:solidFill>
                <a:latin typeface="Arial" pitchFamily="34" charset="0"/>
                <a:cs typeface="Arial" pitchFamily="34" charset="0"/>
              </a:rPr>
              <a:t>.</a:t>
            </a:r>
          </a:p>
          <a:p>
            <a:pPr marL="88900" lvl="1"/>
            <a:r>
              <a:rPr lang="it-IT" sz="1100" b="1" dirty="0" err="1">
                <a:solidFill>
                  <a:schemeClr val="tx1"/>
                </a:solidFill>
                <a:latin typeface="Arial" pitchFamily="34" charset="0"/>
                <a:cs typeface="Arial" pitchFamily="34" charset="0"/>
              </a:rPr>
              <a:t>P</a:t>
            </a:r>
            <a:r>
              <a:rPr lang="it-IT" sz="1100" b="1" dirty="0" err="1" smtClean="0">
                <a:solidFill>
                  <a:schemeClr val="tx1"/>
                </a:solidFill>
                <a:latin typeface="Arial" pitchFamily="34" charset="0"/>
                <a:cs typeface="Arial" pitchFamily="34" charset="0"/>
              </a:rPr>
              <a:t>articipiants</a:t>
            </a:r>
            <a:r>
              <a:rPr lang="it-IT" sz="1100" b="1" dirty="0" smtClean="0">
                <a:solidFill>
                  <a:schemeClr val="tx1"/>
                </a:solidFill>
                <a:latin typeface="Arial" pitchFamily="34" charset="0"/>
                <a:cs typeface="Arial" pitchFamily="34" charset="0"/>
              </a:rPr>
              <a:t> </a:t>
            </a:r>
            <a:r>
              <a:rPr lang="it-IT" sz="1100" dirty="0" smtClean="0">
                <a:solidFill>
                  <a:schemeClr val="tx1"/>
                </a:solidFill>
                <a:latin typeface="Arial" pitchFamily="34" charset="0"/>
                <a:cs typeface="Arial" pitchFamily="34" charset="0"/>
              </a:rPr>
              <a:t>: UAS, </a:t>
            </a:r>
            <a:r>
              <a:rPr lang="it-IT" sz="1100" dirty="0" err="1" smtClean="0">
                <a:solidFill>
                  <a:schemeClr val="tx1"/>
                </a:solidFill>
                <a:latin typeface="Arial" pitchFamily="34" charset="0"/>
                <a:cs typeface="Arial" pitchFamily="34" charset="0"/>
              </a:rPr>
              <a:t>Naval</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units</a:t>
            </a:r>
            <a:r>
              <a:rPr lang="it-IT" sz="1100" dirty="0" smtClean="0">
                <a:solidFill>
                  <a:schemeClr val="tx1"/>
                </a:solidFill>
                <a:latin typeface="Arial" pitchFamily="34" charset="0"/>
                <a:cs typeface="Arial" pitchFamily="34" charset="0"/>
              </a:rPr>
              <a:t>, UK MOD</a:t>
            </a:r>
            <a:endParaRPr lang="it-IT" sz="1200" b="1" dirty="0" smtClean="0">
              <a:solidFill>
                <a:schemeClr val="tx1"/>
              </a:solidFill>
              <a:latin typeface="Arial" pitchFamily="34" charset="0"/>
              <a:cs typeface="Arial" pitchFamily="34" charset="0"/>
            </a:endParaRPr>
          </a:p>
        </p:txBody>
      </p:sp>
      <p:sp>
        <p:nvSpPr>
          <p:cNvPr id="18" name="Line Callout 2 (Border and Accent Bar) 14"/>
          <p:cNvSpPr/>
          <p:nvPr/>
        </p:nvSpPr>
        <p:spPr>
          <a:xfrm>
            <a:off x="5796136" y="4803436"/>
            <a:ext cx="2880320" cy="1961862"/>
          </a:xfrm>
          <a:prstGeom prst="accentBorderCallout2">
            <a:avLst>
              <a:gd name="adj1" fmla="val 18750"/>
              <a:gd name="adj2" fmla="val -2836"/>
              <a:gd name="adj3" fmla="val 18208"/>
              <a:gd name="adj4" fmla="val -8546"/>
              <a:gd name="adj5" fmla="val 46781"/>
              <a:gd name="adj6" fmla="val -26850"/>
            </a:avLst>
          </a:prstGeom>
          <a:solidFill>
            <a:srgbClr val="FFFFCC"/>
          </a:solidFill>
          <a:ln>
            <a:solidFill>
              <a:schemeClr val="tx1"/>
            </a:solidFill>
            <a:headEnd type="none" w="med" len="med"/>
            <a:tailEnd type="oval"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it-IT" sz="1400" b="1" u="sng" dirty="0" smtClean="0">
                <a:solidFill>
                  <a:schemeClr val="tx1"/>
                </a:solidFill>
                <a:latin typeface="Arial" pitchFamily="34" charset="0"/>
                <a:cs typeface="Arial" pitchFamily="34" charset="0"/>
              </a:rPr>
              <a:t>HELIMARIS</a:t>
            </a:r>
            <a:endParaRPr lang="it-IT" sz="1400" b="1" u="sng" dirty="0">
              <a:solidFill>
                <a:schemeClr val="tx1"/>
              </a:solidFill>
              <a:latin typeface="Arial" pitchFamily="34" charset="0"/>
              <a:cs typeface="Arial" pitchFamily="34" charset="0"/>
            </a:endParaRPr>
          </a:p>
          <a:p>
            <a:r>
              <a:rPr lang="it-IT" sz="1100" b="1" dirty="0" err="1">
                <a:solidFill>
                  <a:schemeClr val="tx1"/>
                </a:solidFill>
                <a:latin typeface="Arial" pitchFamily="34" charset="0"/>
                <a:cs typeface="Arial" pitchFamily="34" charset="0"/>
              </a:rPr>
              <a:t>Where</a:t>
            </a:r>
            <a:r>
              <a:rPr lang="it-IT" sz="1100" b="1" dirty="0">
                <a:solidFill>
                  <a:schemeClr val="tx1"/>
                </a:solidFill>
                <a:latin typeface="Arial" pitchFamily="34" charset="0"/>
                <a:cs typeface="Arial" pitchFamily="34" charset="0"/>
              </a:rPr>
              <a:t>: </a:t>
            </a:r>
            <a:r>
              <a:rPr lang="it-IT" sz="1100" dirty="0">
                <a:solidFill>
                  <a:schemeClr val="tx1"/>
                </a:solidFill>
                <a:latin typeface="Arial" pitchFamily="34" charset="0"/>
                <a:cs typeface="Arial" pitchFamily="34" charset="0"/>
              </a:rPr>
              <a:t>Poland</a:t>
            </a:r>
          </a:p>
          <a:p>
            <a:r>
              <a:rPr lang="it-IT" sz="1100" b="1" dirty="0" err="1">
                <a:solidFill>
                  <a:schemeClr val="tx1"/>
                </a:solidFill>
                <a:latin typeface="Arial" pitchFamily="34" charset="0"/>
                <a:cs typeface="Arial" pitchFamily="34" charset="0"/>
              </a:rPr>
              <a:t>When</a:t>
            </a:r>
            <a:r>
              <a:rPr lang="it-IT" sz="1100" b="1" dirty="0">
                <a:solidFill>
                  <a:schemeClr val="tx1"/>
                </a:solidFill>
                <a:latin typeface="Arial" pitchFamily="34" charset="0"/>
                <a:cs typeface="Arial" pitchFamily="34" charset="0"/>
              </a:rPr>
              <a:t>:</a:t>
            </a:r>
            <a:r>
              <a:rPr lang="it-IT" sz="1100" dirty="0">
                <a:solidFill>
                  <a:schemeClr val="tx1"/>
                </a:solidFill>
                <a:latin typeface="Arial" pitchFamily="34" charset="0"/>
                <a:cs typeface="Arial" pitchFamily="34" charset="0"/>
              </a:rPr>
              <a:t> 2016-2019</a:t>
            </a:r>
          </a:p>
          <a:p>
            <a:pPr marL="0" lvl="1"/>
            <a:r>
              <a:rPr lang="it-IT" sz="1100" b="1" dirty="0">
                <a:solidFill>
                  <a:schemeClr val="tx1"/>
                </a:solidFill>
                <a:latin typeface="Arial" pitchFamily="34" charset="0"/>
                <a:cs typeface="Arial" pitchFamily="34" charset="0"/>
              </a:rPr>
              <a:t>Sponsor:</a:t>
            </a:r>
            <a:r>
              <a:rPr lang="it-IT" sz="1100" dirty="0">
                <a:solidFill>
                  <a:schemeClr val="tx1"/>
                </a:solidFill>
                <a:latin typeface="Arial" pitchFamily="34" charset="0"/>
                <a:cs typeface="Arial" pitchFamily="34" charset="0"/>
              </a:rPr>
              <a:t> </a:t>
            </a:r>
            <a:r>
              <a:rPr lang="it-IT" sz="1100" dirty="0" err="1">
                <a:solidFill>
                  <a:schemeClr val="tx1"/>
                </a:solidFill>
                <a:latin typeface="Arial" pitchFamily="34" charset="0"/>
                <a:cs typeface="Arial" pitchFamily="34" charset="0"/>
              </a:rPr>
              <a:t>Polish</a:t>
            </a:r>
            <a:r>
              <a:rPr lang="it-IT" sz="1100" dirty="0">
                <a:solidFill>
                  <a:schemeClr val="tx1"/>
                </a:solidFill>
                <a:latin typeface="Arial" pitchFamily="34" charset="0"/>
                <a:cs typeface="Arial" pitchFamily="34" charset="0"/>
              </a:rPr>
              <a:t> </a:t>
            </a:r>
            <a:r>
              <a:rPr lang="it-IT" sz="1100" dirty="0" err="1">
                <a:solidFill>
                  <a:schemeClr val="tx1"/>
                </a:solidFill>
                <a:latin typeface="Arial" pitchFamily="34" charset="0"/>
                <a:cs typeface="Arial" pitchFamily="34" charset="0"/>
              </a:rPr>
              <a:t>Gov</a:t>
            </a:r>
            <a:r>
              <a:rPr lang="it-IT" sz="1100" dirty="0">
                <a:solidFill>
                  <a:schemeClr val="tx1"/>
                </a:solidFill>
                <a:latin typeface="Arial" pitchFamily="34" charset="0"/>
                <a:cs typeface="Arial" pitchFamily="34" charset="0"/>
              </a:rPr>
              <a:t> (</a:t>
            </a:r>
            <a:r>
              <a:rPr lang="it-IT" sz="1100" dirty="0" err="1">
                <a:solidFill>
                  <a:schemeClr val="tx1"/>
                </a:solidFill>
                <a:latin typeface="Arial" pitchFamily="34" charset="0"/>
                <a:cs typeface="Arial" pitchFamily="34" charset="0"/>
              </a:rPr>
              <a:t>using</a:t>
            </a:r>
            <a:r>
              <a:rPr lang="it-IT" sz="1100" dirty="0">
                <a:solidFill>
                  <a:schemeClr val="tx1"/>
                </a:solidFill>
                <a:latin typeface="Arial" pitchFamily="34" charset="0"/>
                <a:cs typeface="Arial" pitchFamily="34" charset="0"/>
              </a:rPr>
              <a:t> </a:t>
            </a:r>
            <a:r>
              <a:rPr lang="it-IT" sz="1100" dirty="0" err="1">
                <a:solidFill>
                  <a:schemeClr val="tx1"/>
                </a:solidFill>
                <a:latin typeface="Arial" pitchFamily="34" charset="0"/>
                <a:cs typeface="Arial" pitchFamily="34" charset="0"/>
              </a:rPr>
              <a:t>European</a:t>
            </a:r>
            <a:r>
              <a:rPr lang="it-IT" sz="1100" dirty="0">
                <a:solidFill>
                  <a:schemeClr val="tx1"/>
                </a:solidFill>
                <a:latin typeface="Arial" pitchFamily="34" charset="0"/>
                <a:cs typeface="Arial" pitchFamily="34" charset="0"/>
              </a:rPr>
              <a:t> Funds)</a:t>
            </a:r>
          </a:p>
          <a:p>
            <a:pPr marL="0" lvl="1"/>
            <a:r>
              <a:rPr lang="it-IT" sz="1100" b="1" dirty="0">
                <a:solidFill>
                  <a:schemeClr val="tx1"/>
                </a:solidFill>
                <a:latin typeface="Arial" pitchFamily="34" charset="0"/>
                <a:cs typeface="Arial" pitchFamily="34" charset="0"/>
              </a:rPr>
              <a:t>Platform: </a:t>
            </a:r>
            <a:r>
              <a:rPr lang="it-IT" sz="1100" b="1" dirty="0" smtClean="0">
                <a:solidFill>
                  <a:schemeClr val="tx1"/>
                </a:solidFill>
                <a:latin typeface="Arial" pitchFamily="34" charset="0"/>
                <a:cs typeface="Arial" pitchFamily="34" charset="0"/>
              </a:rPr>
              <a:t>A</a:t>
            </a:r>
            <a:r>
              <a:rPr lang="it-IT" sz="1100" dirty="0" smtClean="0">
                <a:solidFill>
                  <a:schemeClr val="tx1"/>
                </a:solidFill>
                <a:latin typeface="Arial" pitchFamily="34" charset="0"/>
                <a:cs typeface="Arial" pitchFamily="34" charset="0"/>
              </a:rPr>
              <a:t>W </a:t>
            </a:r>
            <a:r>
              <a:rPr lang="it-IT" sz="1100" dirty="0">
                <a:solidFill>
                  <a:schemeClr val="tx1"/>
                </a:solidFill>
                <a:latin typeface="Arial" pitchFamily="34" charset="0"/>
                <a:cs typeface="Arial" pitchFamily="34" charset="0"/>
              </a:rPr>
              <a:t>«SOLO» </a:t>
            </a:r>
          </a:p>
          <a:p>
            <a:pPr marL="0" lvl="1"/>
            <a:r>
              <a:rPr lang="it-IT" sz="1100" b="1" dirty="0" err="1">
                <a:solidFill>
                  <a:schemeClr val="tx1"/>
                </a:solidFill>
                <a:latin typeface="Arial" pitchFamily="34" charset="0"/>
                <a:cs typeface="Arial" pitchFamily="34" charset="0"/>
              </a:rPr>
              <a:t>Objective</a:t>
            </a:r>
            <a:r>
              <a:rPr lang="it-IT" sz="1100" b="1" dirty="0">
                <a:solidFill>
                  <a:schemeClr val="tx1"/>
                </a:solidFill>
                <a:latin typeface="Arial" pitchFamily="34" charset="0"/>
                <a:cs typeface="Arial" pitchFamily="34" charset="0"/>
              </a:rPr>
              <a:t>: </a:t>
            </a:r>
            <a:r>
              <a:rPr lang="en-GB" sz="1100" dirty="0">
                <a:solidFill>
                  <a:schemeClr val="tx1"/>
                </a:solidFill>
                <a:latin typeface="Arial" pitchFamily="34" charset="0"/>
                <a:cs typeface="Arial" pitchFamily="34" charset="0"/>
              </a:rPr>
              <a:t>Innovative use of  OPH as platform for the </a:t>
            </a:r>
            <a:r>
              <a:rPr lang="en-GB" sz="1100" dirty="0" smtClean="0">
                <a:solidFill>
                  <a:schemeClr val="tx1"/>
                </a:solidFill>
                <a:latin typeface="Arial" pitchFamily="34" charset="0"/>
                <a:cs typeface="Arial" pitchFamily="34" charset="0"/>
              </a:rPr>
              <a:t>maritime missions</a:t>
            </a:r>
          </a:p>
          <a:p>
            <a:pPr marL="0" lvl="1"/>
            <a:r>
              <a:rPr lang="it-IT" sz="1100" b="1" dirty="0" err="1" smtClean="0">
                <a:solidFill>
                  <a:schemeClr val="tx1"/>
                </a:solidFill>
                <a:latin typeface="Arial" pitchFamily="34" charset="0"/>
                <a:cs typeface="Arial" pitchFamily="34" charset="0"/>
              </a:rPr>
              <a:t>Participiants</a:t>
            </a:r>
            <a:r>
              <a:rPr lang="it-IT" sz="1100" b="1" dirty="0" smtClean="0">
                <a:solidFill>
                  <a:schemeClr val="tx1"/>
                </a:solidFill>
                <a:latin typeface="Arial" pitchFamily="34" charset="0"/>
                <a:cs typeface="Arial" pitchFamily="34" charset="0"/>
              </a:rPr>
              <a:t> </a:t>
            </a:r>
            <a:r>
              <a:rPr lang="it-IT" sz="1100" dirty="0">
                <a:solidFill>
                  <a:schemeClr val="tx1"/>
                </a:solidFill>
                <a:latin typeface="Arial" pitchFamily="34" charset="0"/>
                <a:cs typeface="Arial" pitchFamily="34" charset="0"/>
              </a:rPr>
              <a:t>: </a:t>
            </a:r>
            <a:r>
              <a:rPr lang="it-IT" sz="1100" dirty="0" err="1">
                <a:solidFill>
                  <a:schemeClr val="tx1"/>
                </a:solidFill>
                <a:latin typeface="Arial" pitchFamily="34" charset="0"/>
                <a:cs typeface="Arial" pitchFamily="34" charset="0"/>
              </a:rPr>
              <a:t>Aerial</a:t>
            </a:r>
            <a:r>
              <a:rPr lang="it-IT" sz="1100" dirty="0">
                <a:solidFill>
                  <a:schemeClr val="tx1"/>
                </a:solidFill>
                <a:latin typeface="Arial" pitchFamily="34" charset="0"/>
                <a:cs typeface="Arial" pitchFamily="34" charset="0"/>
              </a:rPr>
              <a:t>, </a:t>
            </a:r>
            <a:r>
              <a:rPr lang="it-IT" sz="1100" dirty="0" err="1">
                <a:solidFill>
                  <a:schemeClr val="tx1"/>
                </a:solidFill>
                <a:latin typeface="Arial" pitchFamily="34" charset="0"/>
                <a:cs typeface="Arial" pitchFamily="34" charset="0"/>
              </a:rPr>
              <a:t>Naval</a:t>
            </a:r>
            <a:r>
              <a:rPr lang="it-IT" sz="1100" dirty="0">
                <a:solidFill>
                  <a:schemeClr val="tx1"/>
                </a:solidFill>
                <a:latin typeface="Arial" pitchFamily="34" charset="0"/>
                <a:cs typeface="Arial" pitchFamily="34" charset="0"/>
              </a:rPr>
              <a:t>, CTO (</a:t>
            </a:r>
            <a:r>
              <a:rPr lang="en-GB" sz="1100" dirty="0">
                <a:solidFill>
                  <a:schemeClr val="tx1"/>
                </a:solidFill>
                <a:latin typeface="Arial" pitchFamily="34" charset="0"/>
                <a:cs typeface="Arial" pitchFamily="34" charset="0"/>
              </a:rPr>
              <a:t>Ship Design and Research Centre ) WUT, </a:t>
            </a:r>
            <a:r>
              <a:rPr lang="it-IT" sz="1100" dirty="0">
                <a:solidFill>
                  <a:schemeClr val="tx1"/>
                </a:solidFill>
                <a:latin typeface="Arial" pitchFamily="34" charset="0"/>
                <a:cs typeface="Arial" pitchFamily="34" charset="0"/>
              </a:rPr>
              <a:t>Ground  </a:t>
            </a:r>
            <a:r>
              <a:rPr lang="it-IT" sz="1100" dirty="0" err="1">
                <a:solidFill>
                  <a:schemeClr val="tx1"/>
                </a:solidFill>
                <a:latin typeface="Arial" pitchFamily="34" charset="0"/>
                <a:cs typeface="Arial" pitchFamily="34" charset="0"/>
              </a:rPr>
              <a:t>systems</a:t>
            </a:r>
            <a:r>
              <a:rPr lang="it-IT" sz="1100" dirty="0">
                <a:solidFill>
                  <a:schemeClr val="tx1"/>
                </a:solidFill>
                <a:latin typeface="Arial" pitchFamily="34" charset="0"/>
                <a:cs typeface="Arial" pitchFamily="34" charset="0"/>
              </a:rPr>
              <a:t> and </a:t>
            </a:r>
            <a:r>
              <a:rPr lang="it-IT" sz="1100" dirty="0" err="1">
                <a:solidFill>
                  <a:schemeClr val="tx1"/>
                </a:solidFill>
                <a:latin typeface="Arial" pitchFamily="34" charset="0"/>
                <a:cs typeface="Arial" pitchFamily="34" charset="0"/>
              </a:rPr>
              <a:t>vessels</a:t>
            </a:r>
            <a:r>
              <a:rPr lang="it-IT" sz="1100" dirty="0">
                <a:solidFill>
                  <a:schemeClr val="tx1"/>
                </a:solidFill>
                <a:latin typeface="Arial" pitchFamily="34" charset="0"/>
                <a:cs typeface="Arial" pitchFamily="34" charset="0"/>
              </a:rPr>
              <a:t> and </a:t>
            </a:r>
            <a:r>
              <a:rPr lang="it-IT" sz="1100" dirty="0" err="1">
                <a:solidFill>
                  <a:schemeClr val="tx1"/>
                </a:solidFill>
                <a:latin typeface="Arial" pitchFamily="34" charset="0"/>
                <a:cs typeface="Arial" pitchFamily="34" charset="0"/>
              </a:rPr>
              <a:t>ships</a:t>
            </a:r>
            <a:endParaRPr lang="it-IT" sz="1200" b="1" dirty="0">
              <a:solidFill>
                <a:schemeClr val="tx1"/>
              </a:solidFill>
              <a:latin typeface="Arial" pitchFamily="34" charset="0"/>
              <a:cs typeface="Arial" pitchFamily="34" charset="0"/>
            </a:endParaRPr>
          </a:p>
        </p:txBody>
      </p:sp>
      <p:sp>
        <p:nvSpPr>
          <p:cNvPr id="19" name="Title 5"/>
          <p:cNvSpPr txBox="1">
            <a:spLocks/>
          </p:cNvSpPr>
          <p:nvPr/>
        </p:nvSpPr>
        <p:spPr>
          <a:xfrm>
            <a:off x="0" y="575992"/>
            <a:ext cx="9144000" cy="432000"/>
          </a:xfrm>
          <a:prstGeom prst="rect">
            <a:avLst/>
          </a:prstGeom>
        </p:spPr>
        <p:txBody>
          <a:bodyPr/>
          <a:lstStyle>
            <a:lvl1pPr algn="l" defTabSz="457200" rtl="0" eaLnBrk="0" fontAlgn="base" hangingPunct="0">
              <a:spcBef>
                <a:spcPct val="0"/>
              </a:spcBef>
              <a:spcAft>
                <a:spcPct val="0"/>
              </a:spcAft>
              <a:defRPr sz="2400" b="1" i="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dirty="0" smtClean="0">
                <a:solidFill>
                  <a:schemeClr val="tx1">
                    <a:lumMod val="85000"/>
                    <a:lumOff val="15000"/>
                  </a:schemeClr>
                </a:solidFill>
              </a:rPr>
              <a:t>AW SOLO R-UAS Operational Activities</a:t>
            </a:r>
            <a:endParaRPr lang="en-US" dirty="0">
              <a:solidFill>
                <a:schemeClr val="tx1">
                  <a:lumMod val="85000"/>
                  <a:lumOff val="15000"/>
                </a:schemeClr>
              </a:solidFill>
            </a:endParaRPr>
          </a:p>
        </p:txBody>
      </p:sp>
      <p:pic>
        <p:nvPicPr>
          <p:cNvPr id="7170" name="Picture 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703221">
            <a:off x="1774538" y="1134276"/>
            <a:ext cx="1254059" cy="37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703221">
            <a:off x="1951346" y="3097647"/>
            <a:ext cx="1254059" cy="37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703221">
            <a:off x="7548888" y="3031722"/>
            <a:ext cx="1254059" cy="37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486064">
            <a:off x="1944727" y="4888584"/>
            <a:ext cx="1193374" cy="3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486064">
            <a:off x="7250001" y="4946934"/>
            <a:ext cx="1193374" cy="3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081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p:nvPr/>
        </p:nvSpPr>
        <p:spPr>
          <a:xfrm>
            <a:off x="3955626" y="2273077"/>
            <a:ext cx="5186469" cy="3342475"/>
          </a:xfrm>
          <a:prstGeom prst="arc">
            <a:avLst>
              <a:gd name="adj1" fmla="val 10963607"/>
              <a:gd name="adj2" fmla="val 21562467"/>
            </a:avLst>
          </a:prstGeom>
          <a:ln w="9525">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00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857505" cy="529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46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p:nvPr/>
        </p:nvSpPr>
        <p:spPr>
          <a:xfrm>
            <a:off x="3955626" y="2273077"/>
            <a:ext cx="5186469" cy="3342475"/>
          </a:xfrm>
          <a:prstGeom prst="arc">
            <a:avLst>
              <a:gd name="adj1" fmla="val 10963607"/>
              <a:gd name="adj2" fmla="val 21562467"/>
            </a:avLst>
          </a:prstGeom>
          <a:ln w="9525">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00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467544" y="548680"/>
            <a:ext cx="8483699" cy="576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673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p:nvPr/>
        </p:nvSpPr>
        <p:spPr>
          <a:xfrm>
            <a:off x="3955626" y="2273077"/>
            <a:ext cx="5186469" cy="3342475"/>
          </a:xfrm>
          <a:prstGeom prst="arc">
            <a:avLst>
              <a:gd name="adj1" fmla="val 10963607"/>
              <a:gd name="adj2" fmla="val 21562467"/>
            </a:avLst>
          </a:prstGeom>
          <a:ln w="9525">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0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102126" y="620686"/>
            <a:ext cx="9039969" cy="554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59832" y="4725144"/>
            <a:ext cx="6004545" cy="1368152"/>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016" y="4685658"/>
            <a:ext cx="5405996" cy="185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834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sz="quarter" idx="14"/>
          </p:nvPr>
        </p:nvSpPr>
        <p:spPr>
          <a:xfrm>
            <a:off x="0" y="3068960"/>
            <a:ext cx="8675544" cy="461665"/>
          </a:xfrm>
        </p:spPr>
        <p:txBody>
          <a:bodyPr/>
          <a:lstStyle/>
          <a:p>
            <a:pPr marL="0" lvl="2" indent="0">
              <a:spcBef>
                <a:spcPts val="600"/>
              </a:spcBef>
              <a:spcAft>
                <a:spcPts val="600"/>
              </a:spcAft>
              <a:buClr>
                <a:srgbClr val="FF0000"/>
              </a:buClr>
              <a:buNone/>
              <a:tabLst>
                <a:tab pos="180975" algn="l"/>
              </a:tabLst>
            </a:pPr>
            <a:r>
              <a:rPr lang="en-US" sz="2400" b="1" dirty="0">
                <a:latin typeface="Arial"/>
                <a:cs typeface="Arial"/>
              </a:rPr>
              <a:t>Leonardo Helicopters Rotary UAS</a:t>
            </a:r>
          </a:p>
        </p:txBody>
      </p:sp>
    </p:spTree>
    <p:extLst>
      <p:ext uri="{BB962C8B-B14F-4D97-AF65-F5344CB8AC3E}">
        <p14:creationId xmlns:p14="http://schemas.microsoft.com/office/powerpoint/2010/main" val="2338325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p:nvPr/>
        </p:nvSpPr>
        <p:spPr>
          <a:xfrm>
            <a:off x="3955626" y="2273077"/>
            <a:ext cx="5186469" cy="3342475"/>
          </a:xfrm>
          <a:prstGeom prst="arc">
            <a:avLst>
              <a:gd name="adj1" fmla="val 10963607"/>
              <a:gd name="adj2" fmla="val 21562467"/>
            </a:avLst>
          </a:prstGeom>
          <a:ln w="9525">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0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412835" y="476672"/>
            <a:ext cx="8479645" cy="581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34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p:nvPr/>
        </p:nvSpPr>
        <p:spPr>
          <a:xfrm>
            <a:off x="3955626" y="2273077"/>
            <a:ext cx="5186469" cy="3342475"/>
          </a:xfrm>
          <a:prstGeom prst="arc">
            <a:avLst>
              <a:gd name="adj1" fmla="val 10963607"/>
              <a:gd name="adj2" fmla="val 21562467"/>
            </a:avLst>
          </a:prstGeom>
          <a:ln w="9525">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0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514956" y="505193"/>
            <a:ext cx="8049036" cy="588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648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p:nvPr/>
        </p:nvSpPr>
        <p:spPr>
          <a:xfrm>
            <a:off x="3955626" y="2273077"/>
            <a:ext cx="5186469" cy="3342475"/>
          </a:xfrm>
          <a:prstGeom prst="arc">
            <a:avLst>
              <a:gd name="adj1" fmla="val 10963607"/>
              <a:gd name="adj2" fmla="val 21562467"/>
            </a:avLst>
          </a:prstGeom>
          <a:ln w="9525">
            <a:solidFill>
              <a:srgbClr val="FFFFFF"/>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0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395535" y="548678"/>
            <a:ext cx="7839461" cy="588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740352" y="6093296"/>
            <a:ext cx="36004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72033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228588" y="1340768"/>
            <a:ext cx="2376264" cy="3900179"/>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lIns="91168" tIns="45585" rIns="91168" bIns="45585" rtlCol="0" anchor="ctr"/>
          <a:lstStyle/>
          <a:p>
            <a:pPr algn="ctr" defTabSz="455841" fontAlgn="base">
              <a:spcBef>
                <a:spcPct val="0"/>
              </a:spcBef>
              <a:spcAft>
                <a:spcPct val="0"/>
              </a:spcAft>
            </a:pPr>
            <a:endParaRPr lang="it-IT" sz="2400">
              <a:solidFill>
                <a:prstClr val="white"/>
              </a:solidFill>
            </a:endParaRPr>
          </a:p>
        </p:txBody>
      </p:sp>
      <p:sp>
        <p:nvSpPr>
          <p:cNvPr id="20" name="Text Box 12"/>
          <p:cNvSpPr txBox="1">
            <a:spLocks noChangeArrowheads="1"/>
          </p:cNvSpPr>
          <p:nvPr/>
        </p:nvSpPr>
        <p:spPr bwMode="auto">
          <a:xfrm>
            <a:off x="3416697" y="5614240"/>
            <a:ext cx="2355512" cy="738391"/>
          </a:xfrm>
          <a:prstGeom prst="rect">
            <a:avLst/>
          </a:prstGeom>
          <a:solidFill>
            <a:schemeClr val="tx1">
              <a:lumMod val="75000"/>
              <a:lumOff val="25000"/>
            </a:schemeClr>
          </a:solidFill>
          <a:ln w="9360" cap="flat">
            <a:solidFill>
              <a:schemeClr val="bg1">
                <a:lumMod val="50000"/>
              </a:schemeClr>
            </a:solidFill>
            <a:miter lim="800000"/>
            <a:headEnd/>
            <a:tailEnd/>
          </a:ln>
          <a:effectLst/>
          <a:extLst/>
        </p:spPr>
        <p:txBody>
          <a:bodyPr lIns="77819" tIns="77819" rIns="77819" bIns="77819" anchor="ctr"/>
          <a:lstStyle>
            <a:defPPr>
              <a:defRPr lang="it-IT"/>
            </a:defPPr>
            <a:lvl1pPr algn="ctr">
              <a:lnSpc>
                <a:spcPct val="100000"/>
              </a:lnSpc>
              <a:tabLst>
                <a:tab pos="723900" algn="l"/>
              </a:tabLst>
              <a:defRPr sz="1200" b="1">
                <a:solidFill>
                  <a:schemeClr val="bg1"/>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marL="171450" indent="-171450" algn="l">
              <a:buFont typeface="Arial" panose="020B0604020202020204" pitchFamily="34" charset="0"/>
              <a:buChar char="•"/>
            </a:pPr>
            <a:r>
              <a:rPr lang="en-GB" dirty="0"/>
              <a:t>Range </a:t>
            </a:r>
          </a:p>
          <a:p>
            <a:pPr marL="171450" indent="-171450" algn="l">
              <a:buFont typeface="Arial" panose="020B0604020202020204" pitchFamily="34" charset="0"/>
              <a:buChar char="•"/>
            </a:pPr>
            <a:r>
              <a:rPr lang="en-GB" dirty="0"/>
              <a:t>Speed</a:t>
            </a:r>
          </a:p>
          <a:p>
            <a:pPr marL="171450" indent="-171450" algn="l">
              <a:buFont typeface="Arial" panose="020B0604020202020204" pitchFamily="34" charset="0"/>
              <a:buChar char="•"/>
            </a:pPr>
            <a:r>
              <a:rPr lang="en-GB" dirty="0"/>
              <a:t>Altitude</a:t>
            </a:r>
          </a:p>
        </p:txBody>
      </p:sp>
      <p:sp>
        <p:nvSpPr>
          <p:cNvPr id="24" name="Text Box 13"/>
          <p:cNvSpPr txBox="1">
            <a:spLocks noChangeArrowheads="1"/>
          </p:cNvSpPr>
          <p:nvPr/>
        </p:nvSpPr>
        <p:spPr bwMode="auto">
          <a:xfrm>
            <a:off x="551443" y="5614229"/>
            <a:ext cx="2376264" cy="738402"/>
          </a:xfrm>
          <a:prstGeom prst="rect">
            <a:avLst/>
          </a:prstGeom>
          <a:solidFill>
            <a:schemeClr val="tx1">
              <a:lumMod val="75000"/>
              <a:lumOff val="25000"/>
            </a:schemeClr>
          </a:solidFill>
          <a:ln w="9360" cap="flat">
            <a:solidFill>
              <a:schemeClr val="bg1">
                <a:lumMod val="50000"/>
              </a:schemeClr>
            </a:solidFill>
            <a:miter lim="800000"/>
            <a:headEnd/>
            <a:tailEnd/>
          </a:ln>
          <a:effectLst/>
          <a:extLst/>
        </p:spPr>
        <p:txBody>
          <a:bodyPr lIns="77819" tIns="77819" rIns="77819" bIns="77819" anchor="ctr"/>
          <a:lstStyle>
            <a:defPPr>
              <a:defRPr lang="it-IT"/>
            </a:defPPr>
            <a:lvl1pPr>
              <a:lnSpc>
                <a:spcPct val="100000"/>
              </a:lnSpc>
              <a:tabLst>
                <a:tab pos="723900" algn="l"/>
              </a:tabLst>
              <a:defRPr sz="1200" b="1">
                <a:solidFill>
                  <a:schemeClr val="bg1"/>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marL="171450" indent="-171450">
              <a:buFont typeface="Arial" panose="020B0604020202020204" pitchFamily="34" charset="0"/>
              <a:buChar char="•"/>
            </a:pPr>
            <a:r>
              <a:rPr lang="en-GB" dirty="0"/>
              <a:t>Hovering</a:t>
            </a:r>
          </a:p>
          <a:p>
            <a:pPr marL="171450" indent="-171450">
              <a:buFont typeface="Arial" panose="020B0604020202020204" pitchFamily="34" charset="0"/>
              <a:buChar char="•"/>
            </a:pPr>
            <a:r>
              <a:rPr lang="en-GB" dirty="0"/>
              <a:t>Low-speed efficiency</a:t>
            </a:r>
          </a:p>
        </p:txBody>
      </p:sp>
      <p:sp>
        <p:nvSpPr>
          <p:cNvPr id="5" name="Rectangle 4"/>
          <p:cNvSpPr/>
          <p:nvPr/>
        </p:nvSpPr>
        <p:spPr>
          <a:xfrm>
            <a:off x="539573" y="1340768"/>
            <a:ext cx="2376264" cy="3900179"/>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lIns="91168" tIns="45585" rIns="91168" bIns="45585" rtlCol="0" anchor="ctr"/>
          <a:lstStyle/>
          <a:p>
            <a:pPr algn="ctr" defTabSz="455841" fontAlgn="base">
              <a:spcBef>
                <a:spcPct val="0"/>
              </a:spcBef>
              <a:spcAft>
                <a:spcPct val="0"/>
              </a:spcAft>
            </a:pPr>
            <a:endParaRPr lang="it-IT" sz="2400">
              <a:solidFill>
                <a:prstClr val="white"/>
              </a:solidFill>
            </a:endParaRPr>
          </a:p>
        </p:txBody>
      </p:sp>
      <p:sp>
        <p:nvSpPr>
          <p:cNvPr id="25" name="Rectangle 24"/>
          <p:cNvSpPr/>
          <p:nvPr/>
        </p:nvSpPr>
        <p:spPr>
          <a:xfrm>
            <a:off x="3384070" y="1340768"/>
            <a:ext cx="2376264" cy="3900179"/>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lIns="91168" tIns="45585" rIns="91168" bIns="45585" rtlCol="0" anchor="ctr"/>
          <a:lstStyle/>
          <a:p>
            <a:pPr algn="ctr" defTabSz="455841" fontAlgn="base">
              <a:spcBef>
                <a:spcPct val="0"/>
              </a:spcBef>
              <a:spcAft>
                <a:spcPct val="0"/>
              </a:spcAft>
            </a:pPr>
            <a:endParaRPr lang="it-IT" sz="2400">
              <a:solidFill>
                <a:schemeClr val="tx1"/>
              </a:solidFill>
            </a:endParaRPr>
          </a:p>
        </p:txBody>
      </p:sp>
      <p:pic>
        <p:nvPicPr>
          <p:cNvPr id="14" name="Picture 4" descr="C:\Users\900769\Desktop\Joe\Images\AW139\31324 Malaysia OFFSHORE WESTSTAR\AW139_31324_Weststar_00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1754" y="1802327"/>
            <a:ext cx="2091901" cy="1099456"/>
          </a:xfrm>
          <a:prstGeom prst="rect">
            <a:avLst/>
          </a:prstGeom>
          <a:noFill/>
          <a:ln w="12700">
            <a:solidFill>
              <a:schemeClr val="tx1"/>
            </a:solidFill>
            <a:miter lim="800000"/>
            <a:headEnd/>
            <a:tailEnd/>
          </a:ln>
          <a:effectLst/>
        </p:spPr>
      </p:pic>
      <p:pic>
        <p:nvPicPr>
          <p:cNvPr id="13" name="Picture 3" descr="C:\Users\900769\Desktop\Joe\Images\BA609\M-11-0141-0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75031" y="1770014"/>
            <a:ext cx="2015093" cy="1131769"/>
          </a:xfrm>
          <a:prstGeom prst="rect">
            <a:avLst/>
          </a:prstGeom>
          <a:noFill/>
          <a:ln w="12700">
            <a:solidFill>
              <a:schemeClr val="tx1"/>
            </a:solidFill>
            <a:miter lim="800000"/>
            <a:headEnd/>
            <a:tailEnd/>
          </a:ln>
          <a:effectLst/>
        </p:spPr>
      </p:pic>
      <p:sp>
        <p:nvSpPr>
          <p:cNvPr id="22" name="CasellaDiTesto 8"/>
          <p:cNvSpPr txBox="1">
            <a:spLocks noChangeArrowheads="1"/>
          </p:cNvSpPr>
          <p:nvPr/>
        </p:nvSpPr>
        <p:spPr bwMode="auto">
          <a:xfrm>
            <a:off x="647705" y="3367928"/>
            <a:ext cx="2160000" cy="1492444"/>
          </a:xfrm>
          <a:prstGeom prst="rect">
            <a:avLst/>
          </a:prstGeom>
          <a:noFill/>
          <a:ln w="9525">
            <a:noFill/>
            <a:miter lim="800000"/>
            <a:headEnd/>
            <a:tailEnd/>
          </a:ln>
        </p:spPr>
        <p:txBody>
          <a:bodyPr wrap="square" lIns="91168" tIns="45585" rIns="91168" bIns="45585">
            <a:spAutoFit/>
          </a:bodyPr>
          <a:lstStyle/>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Dual-Use concept</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Family concept</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All-weather</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dirty="0">
                <a:solidFill>
                  <a:prstClr val="black"/>
                </a:solidFill>
                <a:latin typeface="Arial" pitchFamily="34" charset="0"/>
                <a:ea typeface="ＭＳ Ｐゴシック" pitchFamily="34" charset="-128"/>
                <a:cs typeface="Arial" pitchFamily="34" charset="0"/>
              </a:rPr>
              <a:t>High performance</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dirty="0">
                <a:solidFill>
                  <a:prstClr val="black"/>
                </a:solidFill>
                <a:latin typeface="Arial" pitchFamily="34" charset="0"/>
                <a:ea typeface="ＭＳ Ｐゴシック" pitchFamily="34" charset="-128"/>
                <a:cs typeface="Arial" pitchFamily="34" charset="0"/>
              </a:rPr>
              <a:t>Leading Edge on Safety</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dirty="0">
                <a:solidFill>
                  <a:prstClr val="black"/>
                </a:solidFill>
                <a:latin typeface="Arial" pitchFamily="34" charset="0"/>
                <a:ea typeface="ＭＳ Ｐゴシック" pitchFamily="34" charset="-128"/>
                <a:cs typeface="Arial" pitchFamily="34" charset="0"/>
              </a:rPr>
              <a:t>Reliability and Affordability</a:t>
            </a:r>
          </a:p>
        </p:txBody>
      </p:sp>
      <p:sp>
        <p:nvSpPr>
          <p:cNvPr id="19" name="CasellaDiTesto 8"/>
          <p:cNvSpPr txBox="1">
            <a:spLocks noChangeArrowheads="1"/>
          </p:cNvSpPr>
          <p:nvPr/>
        </p:nvSpPr>
        <p:spPr bwMode="auto">
          <a:xfrm>
            <a:off x="3492226" y="3367948"/>
            <a:ext cx="2159999" cy="1661721"/>
          </a:xfrm>
          <a:prstGeom prst="rect">
            <a:avLst/>
          </a:prstGeom>
          <a:noFill/>
          <a:ln w="9525">
            <a:noFill/>
            <a:miter lim="800000"/>
            <a:headEnd/>
            <a:tailEnd/>
          </a:ln>
        </p:spPr>
        <p:txBody>
          <a:bodyPr wrap="square" lIns="91168" tIns="45585" rIns="91168" bIns="45585">
            <a:spAutoFit/>
          </a:bodyPr>
          <a:lstStyle/>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Advanced technology</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High productivity</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High speed</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dirty="0" smtClean="0">
                <a:solidFill>
                  <a:prstClr val="black"/>
                </a:solidFill>
                <a:latin typeface="Arial" pitchFamily="34" charset="0"/>
                <a:ea typeface="ＭＳ Ｐゴシック" pitchFamily="34" charset="-128"/>
                <a:cs typeface="Arial" pitchFamily="34" charset="0"/>
              </a:rPr>
              <a:t>Cost effective</a:t>
            </a:r>
            <a:endParaRPr lang="en-GB" sz="1100" dirty="0">
              <a:solidFill>
                <a:prstClr val="black"/>
              </a:solidFill>
              <a:latin typeface="Arial" pitchFamily="34" charset="0"/>
              <a:ea typeface="ＭＳ Ｐゴシック" pitchFamily="34" charset="-128"/>
              <a:cs typeface="Arial" pitchFamily="34" charset="0"/>
            </a:endParaRPr>
          </a:p>
          <a:p>
            <a:pPr marL="180439" indent="-180439" defTabSz="455841" eaLnBrk="0" fontAlgn="base" hangingPunct="0">
              <a:spcBef>
                <a:spcPts val="600"/>
              </a:spcBef>
              <a:spcAft>
                <a:spcPct val="0"/>
              </a:spcAft>
              <a:buClr>
                <a:srgbClr val="FF0000"/>
              </a:buClr>
              <a:buSzPct val="130000"/>
              <a:buFont typeface="Wingdings" charset="2"/>
              <a:buChar char="§"/>
            </a:pPr>
            <a:r>
              <a:rPr lang="en-GB" sz="1100" dirty="0">
                <a:solidFill>
                  <a:prstClr val="black"/>
                </a:solidFill>
                <a:latin typeface="Arial" pitchFamily="34" charset="0"/>
                <a:ea typeface="ＭＳ Ｐゴシック" pitchFamily="34" charset="-128"/>
                <a:cs typeface="Arial" pitchFamily="34" charset="0"/>
              </a:rPr>
              <a:t>Easy fit into ATM &amp; infrastructure </a:t>
            </a:r>
            <a:r>
              <a:rPr lang="en-GB" sz="1100" dirty="0" smtClean="0">
                <a:solidFill>
                  <a:prstClr val="black"/>
                </a:solidFill>
                <a:latin typeface="Arial" pitchFamily="34" charset="0"/>
                <a:ea typeface="ＭＳ Ｐゴシック" pitchFamily="34" charset="-128"/>
                <a:cs typeface="Arial" pitchFamily="34" charset="0"/>
              </a:rPr>
              <a:t>system</a:t>
            </a:r>
          </a:p>
          <a:p>
            <a:pPr defTabSz="455841" eaLnBrk="0" fontAlgn="base" hangingPunct="0">
              <a:spcBef>
                <a:spcPts val="600"/>
              </a:spcBef>
              <a:spcAft>
                <a:spcPct val="0"/>
              </a:spcAft>
              <a:buClr>
                <a:srgbClr val="FF0000"/>
              </a:buClr>
              <a:buSzPct val="130000"/>
            </a:pPr>
            <a:endParaRPr lang="en-GB" sz="1100" dirty="0">
              <a:solidFill>
                <a:prstClr val="black"/>
              </a:solidFill>
              <a:latin typeface="Arial" pitchFamily="34" charset="0"/>
              <a:ea typeface="ＭＳ Ｐゴシック" pitchFamily="34" charset="-128"/>
              <a:cs typeface="Arial" pitchFamily="34" charset="0"/>
            </a:endParaRPr>
          </a:p>
        </p:txBody>
      </p:sp>
      <p:sp>
        <p:nvSpPr>
          <p:cNvPr id="16" name="CasellaDiTesto 8"/>
          <p:cNvSpPr txBox="1">
            <a:spLocks noChangeArrowheads="1"/>
          </p:cNvSpPr>
          <p:nvPr/>
        </p:nvSpPr>
        <p:spPr bwMode="auto">
          <a:xfrm>
            <a:off x="6336720" y="3367948"/>
            <a:ext cx="2160000" cy="1092334"/>
          </a:xfrm>
          <a:prstGeom prst="rect">
            <a:avLst/>
          </a:prstGeom>
          <a:noFill/>
          <a:ln w="9525">
            <a:noFill/>
            <a:miter lim="800000"/>
            <a:headEnd/>
            <a:tailEnd/>
          </a:ln>
        </p:spPr>
        <p:txBody>
          <a:bodyPr wrap="square" lIns="91168" tIns="45585" rIns="91168" bIns="45585">
            <a:spAutoFit/>
          </a:bodyPr>
          <a:lstStyle/>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Mission operational autonomy</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b="1" dirty="0">
                <a:solidFill>
                  <a:prstClr val="black"/>
                </a:solidFill>
                <a:latin typeface="Arial" pitchFamily="34" charset="0"/>
                <a:ea typeface="ＭＳ Ｐゴシック" pitchFamily="34" charset="-128"/>
                <a:cs typeface="Arial" pitchFamily="34" charset="0"/>
              </a:rPr>
              <a:t>Advanced sensors integration</a:t>
            </a:r>
          </a:p>
          <a:p>
            <a:pPr marL="180439" indent="-180439" defTabSz="455841" eaLnBrk="0" fontAlgn="base" hangingPunct="0">
              <a:spcBef>
                <a:spcPts val="600"/>
              </a:spcBef>
              <a:spcAft>
                <a:spcPct val="0"/>
              </a:spcAft>
              <a:buClr>
                <a:srgbClr val="FF0000"/>
              </a:buClr>
              <a:buSzPct val="130000"/>
              <a:buFont typeface="Wingdings" charset="2"/>
              <a:buChar char="§"/>
            </a:pPr>
            <a:r>
              <a:rPr lang="en-GB" sz="1100" dirty="0" smtClean="0">
                <a:solidFill>
                  <a:prstClr val="black"/>
                </a:solidFill>
                <a:latin typeface="Arial" pitchFamily="34" charset="0"/>
                <a:ea typeface="ＭＳ Ｐゴシック" pitchFamily="34" charset="-128"/>
                <a:cs typeface="Arial" pitchFamily="34" charset="0"/>
              </a:rPr>
              <a:t>Payload</a:t>
            </a:r>
            <a:endParaRPr lang="en-GB" sz="1100" dirty="0">
              <a:solidFill>
                <a:prstClr val="black"/>
              </a:solidFill>
              <a:latin typeface="Arial" pitchFamily="34" charset="0"/>
              <a:ea typeface="ＭＳ Ｐゴシック" pitchFamily="34" charset="-128"/>
              <a:cs typeface="Arial" pitchFamily="34" charset="0"/>
            </a:endParaRPr>
          </a:p>
        </p:txBody>
      </p:sp>
      <p:sp>
        <p:nvSpPr>
          <p:cNvPr id="36" name="Text Box 13"/>
          <p:cNvSpPr txBox="1">
            <a:spLocks noChangeArrowheads="1"/>
          </p:cNvSpPr>
          <p:nvPr/>
        </p:nvSpPr>
        <p:spPr bwMode="auto">
          <a:xfrm>
            <a:off x="6240463" y="5614241"/>
            <a:ext cx="2376265" cy="738391"/>
          </a:xfrm>
          <a:prstGeom prst="rect">
            <a:avLst/>
          </a:prstGeom>
          <a:solidFill>
            <a:schemeClr val="tx1">
              <a:lumMod val="75000"/>
              <a:lumOff val="25000"/>
            </a:schemeClr>
          </a:solidFill>
          <a:ln w="9360" cap="flat">
            <a:solidFill>
              <a:schemeClr val="bg1">
                <a:lumMod val="50000"/>
              </a:schemeClr>
            </a:solidFill>
            <a:miter lim="800000"/>
            <a:headEnd/>
            <a:tailEnd/>
          </a:ln>
          <a:effectLst/>
          <a:extLst/>
        </p:spPr>
        <p:txBody>
          <a:bodyPr lIns="77819" tIns="77819" rIns="77819" bIns="77819" anchor="ctr"/>
          <a:lstStyle>
            <a:defPPr>
              <a:defRPr lang="it-IT"/>
            </a:defPPr>
            <a:lvl1pPr algn="ctr">
              <a:lnSpc>
                <a:spcPct val="100000"/>
              </a:lnSpc>
              <a:tabLst>
                <a:tab pos="723900" algn="l"/>
              </a:tabLst>
              <a:defRPr sz="1200" b="1">
                <a:solidFill>
                  <a:schemeClr val="bg1"/>
                </a:solidFill>
                <a:latin typeface="Arial" panose="020B0604020202020204" pitchFamily="34" charset="0"/>
                <a:ea typeface="Microsoft YaHei" panose="020B0503020204020204" pitchFamily="34" charset="-122"/>
              </a:defRPr>
            </a:lvl1pPr>
            <a:lvl2pPr>
              <a:tabLst>
                <a:tab pos="723900" algn="l"/>
              </a:tabLst>
              <a:defRPr>
                <a:solidFill>
                  <a:srgbClr val="000000"/>
                </a:solidFill>
                <a:latin typeface="Arial" panose="020B0604020202020204" pitchFamily="34" charset="0"/>
                <a:ea typeface="Microsoft YaHei" panose="020B0503020204020204" pitchFamily="34" charset="-122"/>
              </a:defRPr>
            </a:lvl2pPr>
            <a:lvl3pPr>
              <a:tabLst>
                <a:tab pos="723900" algn="l"/>
              </a:tabLst>
              <a:defRPr>
                <a:solidFill>
                  <a:srgbClr val="000000"/>
                </a:solidFill>
                <a:latin typeface="Arial" panose="020B0604020202020204" pitchFamily="34" charset="0"/>
                <a:ea typeface="Microsoft YaHei" panose="020B0503020204020204" pitchFamily="34" charset="-122"/>
              </a:defRPr>
            </a:lvl3pPr>
            <a:lvl4pPr>
              <a:tabLst>
                <a:tab pos="723900" algn="l"/>
              </a:tabLst>
              <a:defRPr>
                <a:solidFill>
                  <a:srgbClr val="000000"/>
                </a:solidFill>
                <a:latin typeface="Arial" panose="020B0604020202020204" pitchFamily="34" charset="0"/>
                <a:ea typeface="Microsoft YaHei" panose="020B0503020204020204" pitchFamily="34" charset="-122"/>
              </a:defRPr>
            </a:lvl4pPr>
            <a:lvl5pPr>
              <a:tabLst>
                <a:tab pos="723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Microsoft YaHei" panose="020B0503020204020204" pitchFamily="34" charset="-122"/>
              </a:defRPr>
            </a:lvl9pPr>
          </a:lstStyle>
          <a:p>
            <a:pPr marL="171450" indent="-171450" algn="l">
              <a:buFont typeface="Arial" panose="020B0604020202020204" pitchFamily="34" charset="0"/>
              <a:buChar char="•"/>
            </a:pPr>
            <a:r>
              <a:rPr lang="en-GB" dirty="0"/>
              <a:t>Persistence</a:t>
            </a:r>
          </a:p>
          <a:p>
            <a:pPr marL="171450" indent="-171450" algn="l">
              <a:buFont typeface="Arial" panose="020B0604020202020204" pitchFamily="34" charset="0"/>
              <a:buChar char="•"/>
            </a:pPr>
            <a:r>
              <a:rPr lang="en-GB" dirty="0"/>
              <a:t>Low Cost of Ownership</a:t>
            </a:r>
          </a:p>
          <a:p>
            <a:pPr marL="171450" indent="-171450" algn="l">
              <a:buFont typeface="Arial" panose="020B0604020202020204" pitchFamily="34" charset="0"/>
              <a:buChar char="•"/>
            </a:pPr>
            <a:r>
              <a:rPr lang="en-GB" dirty="0" smtClean="0"/>
              <a:t>Mixed </a:t>
            </a:r>
            <a:r>
              <a:rPr lang="en-GB" dirty="0"/>
              <a:t>Fleet</a:t>
            </a:r>
          </a:p>
        </p:txBody>
      </p:sp>
      <p:sp>
        <p:nvSpPr>
          <p:cNvPr id="7" name="TextBox 6"/>
          <p:cNvSpPr txBox="1"/>
          <p:nvPr/>
        </p:nvSpPr>
        <p:spPr bwMode="auto">
          <a:xfrm>
            <a:off x="539573" y="1340768"/>
            <a:ext cx="2376264" cy="276999"/>
          </a:xfrm>
          <a:prstGeom prst="rect">
            <a:avLst/>
          </a:prstGeom>
          <a:noFill/>
          <a:ln>
            <a:noFill/>
          </a:ln>
          <a:extLst/>
        </p:spPr>
        <p:txBody>
          <a:bodyPr wrap="none" lIns="91168" tIns="45585" rIns="91168" bIns="45585" rtlCol="0" anchor="ctr">
            <a:noAutofit/>
          </a:bodyPr>
          <a:lstStyle/>
          <a:p>
            <a:pPr algn="ctr" defTabSz="455841" fontAlgn="base">
              <a:spcBef>
                <a:spcPct val="20000"/>
              </a:spcBef>
              <a:spcAft>
                <a:spcPct val="0"/>
              </a:spcAft>
            </a:pPr>
            <a:r>
              <a:rPr lang="it-IT" sz="1200" b="1" u="sng" dirty="0" smtClean="0">
                <a:latin typeface="Arial" pitchFamily="34" charset="0"/>
                <a:ea typeface="ＭＳ Ｐゴシック" pitchFamily="34" charset="-128"/>
                <a:cs typeface="Arial" pitchFamily="34" charset="0"/>
              </a:rPr>
              <a:t>HELICOPTERS</a:t>
            </a:r>
            <a:endParaRPr lang="it-IT" sz="1200" b="1" u="sng" dirty="0">
              <a:latin typeface="Arial" pitchFamily="34" charset="0"/>
              <a:ea typeface="ＭＳ Ｐゴシック" pitchFamily="34" charset="-128"/>
              <a:cs typeface="Arial" pitchFamily="34" charset="0"/>
            </a:endParaRPr>
          </a:p>
        </p:txBody>
      </p:sp>
      <p:sp>
        <p:nvSpPr>
          <p:cNvPr id="37" name="TextBox 36"/>
          <p:cNvSpPr txBox="1"/>
          <p:nvPr/>
        </p:nvSpPr>
        <p:spPr bwMode="auto">
          <a:xfrm>
            <a:off x="3394446" y="1340768"/>
            <a:ext cx="2376264" cy="276999"/>
          </a:xfrm>
          <a:prstGeom prst="rect">
            <a:avLst/>
          </a:prstGeom>
          <a:noFill/>
          <a:ln>
            <a:noFill/>
          </a:ln>
          <a:extLst/>
        </p:spPr>
        <p:txBody>
          <a:bodyPr wrap="none" lIns="91168" tIns="45585" rIns="91168" bIns="45585" rtlCol="0" anchor="ctr">
            <a:noAutofit/>
          </a:bodyPr>
          <a:lstStyle>
            <a:defPPr>
              <a:defRPr lang="it-IT"/>
            </a:defPPr>
            <a:lvl1pPr algn="ctr" defTabSz="455841">
              <a:spcBef>
                <a:spcPct val="20000"/>
              </a:spcBef>
              <a:defRPr sz="1200" b="1" u="sng">
                <a:solidFill>
                  <a:srgbClr val="FF0000"/>
                </a:solidFill>
                <a:latin typeface="Arial" pitchFamily="34" charset="0"/>
                <a:ea typeface="ＭＳ Ｐゴシック" pitchFamily="34" charset="-128"/>
                <a:cs typeface="Arial" pitchFamily="34" charset="0"/>
              </a:defRPr>
            </a:lvl1pPr>
          </a:lstStyle>
          <a:p>
            <a:r>
              <a:rPr lang="it-IT" dirty="0">
                <a:solidFill>
                  <a:schemeClr val="tx1"/>
                </a:solidFill>
              </a:rPr>
              <a:t>TILTROTOR</a:t>
            </a:r>
          </a:p>
        </p:txBody>
      </p:sp>
      <p:sp>
        <p:nvSpPr>
          <p:cNvPr id="38" name="TextBox 37"/>
          <p:cNvSpPr txBox="1"/>
          <p:nvPr/>
        </p:nvSpPr>
        <p:spPr bwMode="auto">
          <a:xfrm>
            <a:off x="6228589" y="1340768"/>
            <a:ext cx="2376264" cy="276999"/>
          </a:xfrm>
          <a:prstGeom prst="rect">
            <a:avLst/>
          </a:prstGeom>
          <a:noFill/>
          <a:ln>
            <a:noFill/>
          </a:ln>
          <a:extLst/>
        </p:spPr>
        <p:txBody>
          <a:bodyPr wrap="none" lIns="91168" tIns="45585" rIns="91168" bIns="45585" rtlCol="0" anchor="ctr">
            <a:noAutofit/>
          </a:bodyPr>
          <a:lstStyle>
            <a:defPPr>
              <a:defRPr lang="it-IT"/>
            </a:defPPr>
            <a:lvl1pPr algn="ctr" defTabSz="455841">
              <a:spcBef>
                <a:spcPct val="20000"/>
              </a:spcBef>
              <a:defRPr sz="1200" b="1" u="sng">
                <a:solidFill>
                  <a:srgbClr val="FF0000"/>
                </a:solidFill>
                <a:latin typeface="Arial" pitchFamily="34" charset="0"/>
                <a:ea typeface="ＭＳ Ｐゴシック" pitchFamily="34" charset="-128"/>
                <a:cs typeface="Arial" pitchFamily="34" charset="0"/>
              </a:defRPr>
            </a:lvl1pPr>
          </a:lstStyle>
          <a:p>
            <a:r>
              <a:rPr lang="it-IT" dirty="0">
                <a:solidFill>
                  <a:schemeClr val="tx1"/>
                </a:solidFill>
              </a:rPr>
              <a:t>RUAV</a:t>
            </a:r>
          </a:p>
        </p:txBody>
      </p:sp>
      <p:sp>
        <p:nvSpPr>
          <p:cNvPr id="28" name="AutoShape 71"/>
          <p:cNvSpPr>
            <a:spLocks noChangeArrowheads="1"/>
          </p:cNvSpPr>
          <p:nvPr/>
        </p:nvSpPr>
        <p:spPr bwMode="auto">
          <a:xfrm rot="10800000">
            <a:off x="539573" y="5305654"/>
            <a:ext cx="2361692" cy="183669"/>
          </a:xfrm>
          <a:prstGeom prst="triangle">
            <a:avLst>
              <a:gd name="adj" fmla="val 50000"/>
            </a:avLst>
          </a:prstGeom>
          <a:solidFill>
            <a:schemeClr val="tx1">
              <a:lumMod val="75000"/>
              <a:lumOff val="25000"/>
            </a:schemeClr>
          </a:solidFill>
          <a:ln w="9360" cap="flat">
            <a:solidFill>
              <a:schemeClr val="bg1">
                <a:lumMod val="50000"/>
              </a:schemeClr>
            </a:solidFill>
            <a:miter lim="800000"/>
            <a:headEnd/>
            <a:tailEnd/>
          </a:ln>
          <a:effectLst/>
          <a:extLst/>
        </p:spPr>
        <p:txBody>
          <a:bodyPr lIns="77819" tIns="77819" rIns="77819" bIns="77819" anchor="ctr"/>
          <a:lstStyle/>
          <a:p>
            <a:pPr algn="ctr">
              <a:tabLst>
                <a:tab pos="723900" algn="l"/>
              </a:tabLst>
            </a:pPr>
            <a:endParaRPr lang="en-US" sz="1200" b="1">
              <a:solidFill>
                <a:schemeClr val="bg1"/>
              </a:solidFill>
              <a:latin typeface="Arial" panose="020B0604020202020204" pitchFamily="34" charset="0"/>
              <a:ea typeface="Microsoft YaHei" panose="020B0503020204020204" pitchFamily="34" charset="-122"/>
            </a:endParaRPr>
          </a:p>
        </p:txBody>
      </p:sp>
      <p:sp>
        <p:nvSpPr>
          <p:cNvPr id="29" name="AutoShape 71"/>
          <p:cNvSpPr>
            <a:spLocks noChangeArrowheads="1"/>
          </p:cNvSpPr>
          <p:nvPr/>
        </p:nvSpPr>
        <p:spPr bwMode="auto">
          <a:xfrm rot="10800000">
            <a:off x="3384679" y="5305655"/>
            <a:ext cx="2366843" cy="183667"/>
          </a:xfrm>
          <a:prstGeom prst="triangle">
            <a:avLst>
              <a:gd name="adj" fmla="val 50000"/>
            </a:avLst>
          </a:prstGeom>
          <a:solidFill>
            <a:schemeClr val="tx1">
              <a:lumMod val="75000"/>
              <a:lumOff val="25000"/>
            </a:schemeClr>
          </a:solidFill>
          <a:ln w="9360" cap="flat">
            <a:solidFill>
              <a:schemeClr val="bg1">
                <a:lumMod val="50000"/>
              </a:schemeClr>
            </a:solidFill>
            <a:miter lim="800000"/>
            <a:headEnd/>
            <a:tailEnd/>
          </a:ln>
          <a:effectLst/>
          <a:extLst/>
        </p:spPr>
        <p:txBody>
          <a:bodyPr lIns="77819" tIns="77819" rIns="77819" bIns="77819" anchor="ctr"/>
          <a:lstStyle/>
          <a:p>
            <a:pPr algn="ctr">
              <a:tabLst>
                <a:tab pos="723900" algn="l"/>
              </a:tabLst>
            </a:pPr>
            <a:endParaRPr lang="en-US" sz="1200" b="1">
              <a:solidFill>
                <a:schemeClr val="bg1"/>
              </a:solidFill>
              <a:latin typeface="Arial" panose="020B0604020202020204" pitchFamily="34" charset="0"/>
              <a:ea typeface="Microsoft YaHei" panose="020B0503020204020204" pitchFamily="34" charset="-122"/>
            </a:endParaRPr>
          </a:p>
        </p:txBody>
      </p:sp>
      <p:sp>
        <p:nvSpPr>
          <p:cNvPr id="32" name="AutoShape 71"/>
          <p:cNvSpPr>
            <a:spLocks noChangeArrowheads="1"/>
          </p:cNvSpPr>
          <p:nvPr/>
        </p:nvSpPr>
        <p:spPr bwMode="auto">
          <a:xfrm rot="10800000">
            <a:off x="6222956" y="5305656"/>
            <a:ext cx="2387530" cy="183667"/>
          </a:xfrm>
          <a:prstGeom prst="triangle">
            <a:avLst>
              <a:gd name="adj" fmla="val 50000"/>
            </a:avLst>
          </a:prstGeom>
          <a:solidFill>
            <a:schemeClr val="tx1">
              <a:lumMod val="75000"/>
              <a:lumOff val="25000"/>
            </a:schemeClr>
          </a:solidFill>
          <a:ln w="9360" cap="flat">
            <a:solidFill>
              <a:schemeClr val="bg1">
                <a:lumMod val="50000"/>
              </a:schemeClr>
            </a:solidFill>
            <a:miter lim="800000"/>
            <a:headEnd/>
            <a:tailEnd/>
          </a:ln>
          <a:effectLst/>
          <a:extLst/>
        </p:spPr>
        <p:txBody>
          <a:bodyPr lIns="77819" tIns="77819" rIns="77819" bIns="77819" anchor="ctr"/>
          <a:lstStyle/>
          <a:p>
            <a:pPr algn="ctr">
              <a:tabLst>
                <a:tab pos="723900" algn="l"/>
              </a:tabLst>
            </a:pPr>
            <a:endParaRPr lang="en-US" sz="1200" b="1">
              <a:solidFill>
                <a:schemeClr val="bg1"/>
              </a:solidFill>
              <a:latin typeface="Arial" panose="020B0604020202020204" pitchFamily="34" charset="0"/>
              <a:ea typeface="Microsoft YaHei" panose="020B0503020204020204" pitchFamily="34" charset="-122"/>
            </a:endParaRPr>
          </a:p>
        </p:txBody>
      </p:sp>
      <p:sp>
        <p:nvSpPr>
          <p:cNvPr id="2" name="Title 1"/>
          <p:cNvSpPr>
            <a:spLocks noGrp="1"/>
          </p:cNvSpPr>
          <p:nvPr>
            <p:ph type="title"/>
          </p:nvPr>
        </p:nvSpPr>
        <p:spPr/>
        <p:txBody>
          <a:bodyPr/>
          <a:lstStyle/>
          <a:p>
            <a:r>
              <a:rPr lang="en-US" altLang="it-IT" sz="2400" dirty="0" smtClean="0"/>
              <a:t>Leonardo Helicopters: </a:t>
            </a:r>
            <a:r>
              <a:rPr lang="en-US" altLang="it-IT" sz="2400" dirty="0"/>
              <a:t>3</a:t>
            </a:r>
            <a:r>
              <a:rPr lang="en-US" altLang="it-IT" sz="2400" dirty="0" smtClean="0"/>
              <a:t> Strategic Pillars</a:t>
            </a:r>
            <a:endParaRPr lang="it-IT" sz="2400" dirty="0"/>
          </a:p>
        </p:txBody>
      </p:sp>
      <p:pic>
        <p:nvPicPr>
          <p:cNvPr id="21" name="Picture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48595" y="1749593"/>
            <a:ext cx="2008909" cy="1141661"/>
          </a:xfrm>
          <a:prstGeom prst="rect">
            <a:avLst/>
          </a:prstGeom>
          <a:noFill/>
          <a:ln w="12700">
            <a:solidFill>
              <a:schemeClr val="tx1"/>
            </a:solidFill>
            <a:miter lim="800000"/>
            <a:headEnd/>
            <a:tailEnd/>
          </a:ln>
          <a:effectLst/>
        </p:spPr>
      </p:pic>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16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6024" y="620688"/>
            <a:ext cx="8892480" cy="504337"/>
          </a:xfrm>
        </p:spPr>
        <p:txBody>
          <a:bodyPr/>
          <a:lstStyle/>
          <a:p>
            <a:r>
              <a:rPr lang="en-US" dirty="0" smtClean="0"/>
              <a:t>Leonardo Helicopters RUAS</a:t>
            </a:r>
            <a:endParaRPr lang="en-US" dirty="0"/>
          </a:p>
        </p:txBody>
      </p:sp>
      <p:pic>
        <p:nvPicPr>
          <p:cNvPr id="6" name="Picture 5" descr="C:\Users\633185\AppData\Local\Microsoft\Windows\Temporary Internet Files\Content.Outlook\UKN5TRW1\ORIGINAL - Solo in hover- Unmanned Warrior - 20161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2941" y="3284985"/>
            <a:ext cx="4536504" cy="30243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696719" y="2884874"/>
            <a:ext cx="3588948" cy="369332"/>
          </a:xfrm>
          <a:prstGeom prst="rect">
            <a:avLst/>
          </a:prstGeom>
        </p:spPr>
        <p:txBody>
          <a:bodyPr wrap="square">
            <a:spAutoFit/>
          </a:bodyPr>
          <a:lstStyle/>
          <a:p>
            <a:pPr algn="ctr">
              <a:spcBef>
                <a:spcPts val="0"/>
              </a:spcBef>
            </a:pPr>
            <a:r>
              <a:rPr lang="en-US" sz="1800" b="1" dirty="0" smtClean="0">
                <a:ea typeface="ＭＳ Ｐゴシック" charset="0"/>
                <a:cs typeface="Arial" panose="020B0604020202020204" pitchFamily="34" charset="0"/>
              </a:rPr>
              <a:t>Optionally Piloted </a:t>
            </a:r>
            <a:endParaRPr lang="en-US" sz="1800" dirty="0">
              <a:ea typeface="ＭＳ Ｐゴシック" charset="0"/>
              <a:cs typeface="Arial" panose="020B0604020202020204" pitchFamily="34" charset="0"/>
            </a:endParaRPr>
          </a:p>
        </p:txBody>
      </p:sp>
      <p:sp>
        <p:nvSpPr>
          <p:cNvPr id="10" name="Rectangle 9"/>
          <p:cNvSpPr/>
          <p:nvPr/>
        </p:nvSpPr>
        <p:spPr>
          <a:xfrm>
            <a:off x="617286" y="4293096"/>
            <a:ext cx="3588948" cy="369332"/>
          </a:xfrm>
          <a:prstGeom prst="rect">
            <a:avLst/>
          </a:prstGeom>
        </p:spPr>
        <p:txBody>
          <a:bodyPr wrap="square">
            <a:spAutoFit/>
          </a:bodyPr>
          <a:lstStyle/>
          <a:p>
            <a:pPr algn="ctr">
              <a:spcBef>
                <a:spcPts val="0"/>
              </a:spcBef>
            </a:pPr>
            <a:r>
              <a:rPr lang="en-US" sz="1800" b="1" dirty="0" smtClean="0">
                <a:ea typeface="ＭＳ Ｐゴシック" charset="0"/>
                <a:cs typeface="Arial" panose="020B0604020202020204" pitchFamily="34" charset="0"/>
              </a:rPr>
              <a:t>Unmanned</a:t>
            </a:r>
            <a:endParaRPr lang="en-US" sz="1800" dirty="0">
              <a:ea typeface="ＭＳ Ｐゴシック" charset="0"/>
              <a:cs typeface="Arial" panose="020B0604020202020204" pitchFamily="34" charset="0"/>
            </a:endParaRPr>
          </a:p>
        </p:txBody>
      </p:sp>
      <p:pic>
        <p:nvPicPr>
          <p:cNvPr id="11" name="Picture 10" descr="X:\RUAS_HERO\Elaborati\FOTO E VIDEO\ampugnano_29_06_215\jpeg ridotte\JPEG\_23A62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3897" y="1295995"/>
            <a:ext cx="4258103" cy="30136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7271497" y="3269142"/>
            <a:ext cx="1487947" cy="307777"/>
          </a:xfrm>
          <a:prstGeom prst="rect">
            <a:avLst/>
          </a:prstGeom>
        </p:spPr>
        <p:txBody>
          <a:bodyPr wrap="square">
            <a:spAutoFit/>
          </a:bodyPr>
          <a:lstStyle/>
          <a:p>
            <a:pPr algn="ctr">
              <a:spcBef>
                <a:spcPts val="0"/>
              </a:spcBef>
            </a:pPr>
            <a:r>
              <a:rPr lang="en-US" sz="1400" b="1" dirty="0" smtClean="0">
                <a:ea typeface="ＭＳ Ｐゴシック" charset="0"/>
                <a:cs typeface="Arial" panose="020B0604020202020204" pitchFamily="34" charset="0"/>
              </a:rPr>
              <a:t>MTOW 1800kg</a:t>
            </a:r>
            <a:endParaRPr lang="en-US" sz="1400" dirty="0">
              <a:ea typeface="ＭＳ Ｐゴシック" charset="0"/>
              <a:cs typeface="Arial" panose="020B0604020202020204" pitchFamily="34" charset="0"/>
            </a:endParaRPr>
          </a:p>
        </p:txBody>
      </p:sp>
      <p:sp>
        <p:nvSpPr>
          <p:cNvPr id="14" name="Rectangle 13"/>
          <p:cNvSpPr/>
          <p:nvPr/>
        </p:nvSpPr>
        <p:spPr>
          <a:xfrm>
            <a:off x="313897" y="3994263"/>
            <a:ext cx="1487947" cy="307777"/>
          </a:xfrm>
          <a:prstGeom prst="rect">
            <a:avLst/>
          </a:prstGeom>
        </p:spPr>
        <p:txBody>
          <a:bodyPr wrap="square">
            <a:spAutoFit/>
          </a:bodyPr>
          <a:lstStyle/>
          <a:p>
            <a:pPr algn="ctr">
              <a:spcBef>
                <a:spcPts val="0"/>
              </a:spcBef>
            </a:pPr>
            <a:r>
              <a:rPr lang="en-US" sz="1400" b="1" dirty="0" smtClean="0">
                <a:ea typeface="ＭＳ Ｐゴシック" charset="0"/>
                <a:cs typeface="Arial" panose="020B0604020202020204" pitchFamily="34" charset="0"/>
              </a:rPr>
              <a:t>MTOW 205kg</a:t>
            </a:r>
            <a:endParaRPr lang="en-US" sz="1400" dirty="0">
              <a:ea typeface="ＭＳ Ｐゴシック" charset="0"/>
              <a:cs typeface="Arial" panose="020B0604020202020204" pitchFamily="34" charset="0"/>
            </a:endParaRPr>
          </a:p>
        </p:txBody>
      </p:sp>
      <p:pic>
        <p:nvPicPr>
          <p:cNvPr id="15"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897" y="4247969"/>
            <a:ext cx="1184591" cy="47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45769" y="2797542"/>
            <a:ext cx="1079795" cy="4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74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half" idx="2"/>
          </p:nvPr>
        </p:nvSpPr>
        <p:spPr>
          <a:xfrm>
            <a:off x="6948264" y="1772816"/>
            <a:ext cx="2088232" cy="3888432"/>
          </a:xfrm>
          <a:ln w="9525">
            <a:solidFill>
              <a:srgbClr val="C00000"/>
            </a:solidFill>
          </a:ln>
        </p:spPr>
        <p:txBody>
          <a:bodyPr/>
          <a:lstStyle/>
          <a:p>
            <a:pPr algn="ctr">
              <a:spcBef>
                <a:spcPts val="600"/>
              </a:spcBef>
              <a:spcAft>
                <a:spcPts val="600"/>
              </a:spcAft>
            </a:pPr>
            <a:r>
              <a:rPr lang="en-US" sz="2400" b="1" dirty="0" smtClean="0">
                <a:solidFill>
                  <a:srgbClr val="C00000"/>
                </a:solidFill>
                <a:latin typeface="+mn-lt"/>
              </a:rPr>
              <a:t>Civil</a:t>
            </a:r>
          </a:p>
          <a:p>
            <a:pPr marL="171450" indent="-171450">
              <a:buFont typeface="Wingdings" panose="05000000000000000000" pitchFamily="2" charset="2"/>
              <a:buChar char="§"/>
            </a:pPr>
            <a:r>
              <a:rPr lang="en-US" sz="1200" dirty="0" smtClean="0">
                <a:latin typeface="+mn-lt"/>
              </a:rPr>
              <a:t>National Security</a:t>
            </a:r>
          </a:p>
          <a:p>
            <a:pPr marL="171450" indent="-171450">
              <a:buFont typeface="Wingdings" panose="05000000000000000000" pitchFamily="2" charset="2"/>
              <a:buChar char="§"/>
            </a:pPr>
            <a:r>
              <a:rPr lang="en-US" sz="1200" dirty="0" smtClean="0">
                <a:latin typeface="+mn-lt"/>
              </a:rPr>
              <a:t>Border &amp; Coastal Surveillance</a:t>
            </a:r>
          </a:p>
          <a:p>
            <a:pPr marL="171450" indent="-171450">
              <a:buFont typeface="Wingdings" panose="05000000000000000000" pitchFamily="2" charset="2"/>
              <a:buChar char="§"/>
            </a:pPr>
            <a:r>
              <a:rPr lang="en-US" sz="1200" dirty="0" smtClean="0">
                <a:latin typeface="+mn-lt"/>
              </a:rPr>
              <a:t>Vessel Detection, Identification Monitoring and Tracking</a:t>
            </a:r>
          </a:p>
          <a:p>
            <a:pPr marL="171450" indent="-171450">
              <a:buFont typeface="Wingdings" panose="05000000000000000000" pitchFamily="2" charset="2"/>
              <a:buChar char="§"/>
            </a:pPr>
            <a:r>
              <a:rPr lang="en-US" sz="1200" dirty="0" smtClean="0">
                <a:latin typeface="+mn-lt"/>
              </a:rPr>
              <a:t>Fishery Control</a:t>
            </a:r>
          </a:p>
          <a:p>
            <a:pPr marL="171450" indent="-171450">
              <a:buFont typeface="Wingdings" panose="05000000000000000000" pitchFamily="2" charset="2"/>
              <a:buChar char="§"/>
            </a:pPr>
            <a:r>
              <a:rPr lang="en-US" sz="1200" dirty="0" smtClean="0">
                <a:latin typeface="+mn-lt"/>
              </a:rPr>
              <a:t>Riot Surveillance</a:t>
            </a:r>
          </a:p>
          <a:p>
            <a:pPr marL="171450" indent="-171450">
              <a:buFont typeface="Wingdings" panose="05000000000000000000" pitchFamily="2" charset="2"/>
              <a:buChar char="§"/>
            </a:pPr>
            <a:r>
              <a:rPr lang="en-US" sz="1200" dirty="0" smtClean="0">
                <a:latin typeface="+mn-lt"/>
              </a:rPr>
              <a:t>Law Enforcement</a:t>
            </a:r>
          </a:p>
          <a:p>
            <a:pPr marL="171450" indent="-171450">
              <a:buFont typeface="Wingdings" panose="05000000000000000000" pitchFamily="2" charset="2"/>
              <a:buChar char="§"/>
            </a:pPr>
            <a:r>
              <a:rPr lang="en-US" sz="1200" dirty="0" smtClean="0">
                <a:latin typeface="+mn-lt"/>
              </a:rPr>
              <a:t>Traffic Management</a:t>
            </a:r>
          </a:p>
          <a:p>
            <a:pPr marL="171450" indent="-171450">
              <a:buFont typeface="Wingdings" panose="05000000000000000000" pitchFamily="2" charset="2"/>
              <a:buChar char="§"/>
            </a:pPr>
            <a:r>
              <a:rPr lang="en-US" sz="1200" dirty="0" smtClean="0">
                <a:latin typeface="+mn-lt"/>
              </a:rPr>
              <a:t>Critical Infrastructure Monitoring</a:t>
            </a:r>
          </a:p>
          <a:p>
            <a:pPr marL="171450" indent="-171450">
              <a:buFont typeface="Wingdings" panose="05000000000000000000" pitchFamily="2" charset="2"/>
              <a:buChar char="§"/>
            </a:pPr>
            <a:r>
              <a:rPr lang="en-US" sz="1200" dirty="0" smtClean="0">
                <a:latin typeface="+mn-lt"/>
              </a:rPr>
              <a:t>Observation, Mapping, Search &amp; Environmental Monitoring</a:t>
            </a:r>
          </a:p>
          <a:p>
            <a:pPr marL="171450" indent="-171450">
              <a:buFont typeface="Wingdings" panose="05000000000000000000" pitchFamily="2" charset="2"/>
              <a:buChar char="§"/>
            </a:pPr>
            <a:r>
              <a:rPr lang="en-US" sz="1200" dirty="0" smtClean="0">
                <a:latin typeface="+mn-lt"/>
              </a:rPr>
              <a:t>Disaster Relief</a:t>
            </a:r>
            <a:endParaRPr lang="en-US" sz="1200" b="1" dirty="0">
              <a:solidFill>
                <a:srgbClr val="0070C0"/>
              </a:solidFill>
              <a:latin typeface="+mn-lt"/>
            </a:endParaRPr>
          </a:p>
        </p:txBody>
      </p:sp>
      <p:sp>
        <p:nvSpPr>
          <p:cNvPr id="7" name="Text Placeholder 2"/>
          <p:cNvSpPr>
            <a:spLocks noGrp="1"/>
          </p:cNvSpPr>
          <p:nvPr>
            <p:ph type="body" sz="half" idx="2"/>
          </p:nvPr>
        </p:nvSpPr>
        <p:spPr>
          <a:xfrm>
            <a:off x="107504" y="1772816"/>
            <a:ext cx="2088232" cy="3888432"/>
          </a:xfrm>
          <a:ln w="9525">
            <a:solidFill>
              <a:srgbClr val="C00000"/>
            </a:solidFill>
          </a:ln>
        </p:spPr>
        <p:txBody>
          <a:bodyPr/>
          <a:lstStyle/>
          <a:p>
            <a:pPr algn="ctr">
              <a:spcBef>
                <a:spcPts val="600"/>
              </a:spcBef>
              <a:spcAft>
                <a:spcPts val="600"/>
              </a:spcAft>
            </a:pPr>
            <a:r>
              <a:rPr lang="en-US" sz="2400" b="1" dirty="0" smtClean="0">
                <a:solidFill>
                  <a:srgbClr val="C00000"/>
                </a:solidFill>
                <a:latin typeface="+mn-lt"/>
              </a:rPr>
              <a:t>Military</a:t>
            </a:r>
          </a:p>
          <a:p>
            <a:pPr marL="171450" indent="-171450">
              <a:buFont typeface="Wingdings" panose="05000000000000000000" pitchFamily="2" charset="2"/>
              <a:buChar char="§"/>
            </a:pPr>
            <a:r>
              <a:rPr lang="en-US" sz="1200" dirty="0" smtClean="0">
                <a:latin typeface="+mn-lt"/>
              </a:rPr>
              <a:t>Intelligence Surveillance Target Acquisition and Recognition</a:t>
            </a:r>
          </a:p>
          <a:p>
            <a:pPr marL="171450" indent="-171450">
              <a:buFont typeface="Wingdings" panose="05000000000000000000" pitchFamily="2" charset="2"/>
              <a:buChar char="§"/>
            </a:pPr>
            <a:r>
              <a:rPr lang="en-US" sz="1200" dirty="0" smtClean="0">
                <a:latin typeface="+mn-lt"/>
              </a:rPr>
              <a:t>Force Protection </a:t>
            </a:r>
          </a:p>
          <a:p>
            <a:pPr marL="171450" indent="-171450">
              <a:buFont typeface="Wingdings" panose="05000000000000000000" pitchFamily="2" charset="2"/>
              <a:buChar char="§"/>
            </a:pPr>
            <a:r>
              <a:rPr lang="en-US" sz="1200" dirty="0" smtClean="0">
                <a:latin typeface="+mn-lt"/>
              </a:rPr>
              <a:t>Combat Support</a:t>
            </a:r>
          </a:p>
          <a:p>
            <a:pPr marL="171450" indent="-171450">
              <a:buFont typeface="Wingdings" panose="05000000000000000000" pitchFamily="2" charset="2"/>
              <a:buChar char="§"/>
            </a:pPr>
            <a:r>
              <a:rPr lang="en-US" sz="1200" dirty="0" smtClean="0">
                <a:latin typeface="+mn-lt"/>
              </a:rPr>
              <a:t>Route Clearance</a:t>
            </a:r>
          </a:p>
          <a:p>
            <a:pPr marL="171450" indent="-171450">
              <a:buFont typeface="Wingdings" panose="05000000000000000000" pitchFamily="2" charset="2"/>
              <a:buChar char="§"/>
            </a:pPr>
            <a:r>
              <a:rPr lang="en-US" sz="1200" dirty="0" smtClean="0">
                <a:latin typeface="+mn-lt"/>
              </a:rPr>
              <a:t>Cargo Re-Supply</a:t>
            </a:r>
          </a:p>
          <a:p>
            <a:pPr marL="171450" indent="-171450">
              <a:buFont typeface="Wingdings" panose="05000000000000000000" pitchFamily="2" charset="2"/>
              <a:buChar char="§"/>
            </a:pPr>
            <a:r>
              <a:rPr lang="en-US" sz="1200" dirty="0" smtClean="0">
                <a:latin typeface="+mn-lt"/>
              </a:rPr>
              <a:t>BLOS COMMs Relay</a:t>
            </a:r>
          </a:p>
          <a:p>
            <a:pPr marL="171450" indent="-171450">
              <a:buFont typeface="Wingdings" panose="05000000000000000000" pitchFamily="2" charset="2"/>
              <a:buChar char="§"/>
            </a:pPr>
            <a:r>
              <a:rPr lang="en-US" sz="1200" dirty="0" smtClean="0">
                <a:latin typeface="+mn-lt"/>
              </a:rPr>
              <a:t>Mine Countermeasures</a:t>
            </a:r>
          </a:p>
          <a:p>
            <a:pPr marL="171450" indent="-171450">
              <a:buFont typeface="Wingdings" panose="05000000000000000000" pitchFamily="2" charset="2"/>
              <a:buChar char="§"/>
            </a:pPr>
            <a:r>
              <a:rPr lang="en-US" sz="1200" dirty="0" smtClean="0">
                <a:latin typeface="+mn-lt"/>
              </a:rPr>
              <a:t>Anti-Submarine Warfare</a:t>
            </a:r>
          </a:p>
          <a:p>
            <a:pPr marL="171450" indent="-171450">
              <a:buFont typeface="Wingdings" panose="05000000000000000000" pitchFamily="2" charset="2"/>
              <a:buChar char="§"/>
            </a:pPr>
            <a:r>
              <a:rPr lang="en-US" sz="1200" dirty="0" smtClean="0">
                <a:latin typeface="+mn-lt"/>
              </a:rPr>
              <a:t>Migration Control</a:t>
            </a:r>
          </a:p>
          <a:p>
            <a:pPr marL="171450" indent="-171450">
              <a:buFont typeface="Wingdings" panose="05000000000000000000" pitchFamily="2" charset="2"/>
              <a:buChar char="§"/>
            </a:pPr>
            <a:r>
              <a:rPr lang="en-US" sz="1200" dirty="0" smtClean="0">
                <a:latin typeface="+mn-lt"/>
              </a:rPr>
              <a:t>Antipiracy</a:t>
            </a:r>
          </a:p>
          <a:p>
            <a:pPr marL="171450" indent="-171450">
              <a:buFont typeface="Wingdings" panose="05000000000000000000" pitchFamily="2" charset="2"/>
              <a:buChar char="§"/>
            </a:pPr>
            <a:r>
              <a:rPr lang="en-US" sz="1200" dirty="0" smtClean="0">
                <a:latin typeface="+mn-lt"/>
              </a:rPr>
              <a:t>Riot Control</a:t>
            </a:r>
            <a:endParaRPr lang="en-US" sz="2400" b="1" dirty="0">
              <a:solidFill>
                <a:srgbClr val="C00000"/>
              </a:solidFill>
              <a:latin typeface="+mn-lt"/>
            </a:endParaRPr>
          </a:p>
        </p:txBody>
      </p:sp>
      <p:sp>
        <p:nvSpPr>
          <p:cNvPr id="12" name="Title 5"/>
          <p:cNvSpPr txBox="1">
            <a:spLocks/>
          </p:cNvSpPr>
          <p:nvPr/>
        </p:nvSpPr>
        <p:spPr>
          <a:xfrm>
            <a:off x="0" y="575992"/>
            <a:ext cx="9144000" cy="811310"/>
          </a:xfrm>
          <a:prstGeom prst="rect">
            <a:avLst/>
          </a:prstGeom>
        </p:spPr>
        <p:txBody>
          <a:bodyPr/>
          <a:lstStyle>
            <a:lvl1pPr algn="l" defTabSz="457200" rtl="0" eaLnBrk="0" fontAlgn="base" hangingPunct="0">
              <a:spcBef>
                <a:spcPct val="0"/>
              </a:spcBef>
              <a:spcAft>
                <a:spcPct val="0"/>
              </a:spcAft>
              <a:defRPr sz="2400" b="1" i="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dirty="0" smtClean="0">
                <a:solidFill>
                  <a:schemeClr val="tx1">
                    <a:lumMod val="85000"/>
                    <a:lumOff val="15000"/>
                  </a:schemeClr>
                </a:solidFill>
              </a:rPr>
              <a:t>Dual-Use R-UAS</a:t>
            </a:r>
            <a:endParaRPr lang="en-US" dirty="0">
              <a:solidFill>
                <a:schemeClr val="tx1">
                  <a:lumMod val="85000"/>
                  <a:lumOff val="15000"/>
                </a:schemeClr>
              </a:solidFill>
            </a:endParaRPr>
          </a:p>
        </p:txBody>
      </p:sp>
      <p:pic>
        <p:nvPicPr>
          <p:cNvPr id="717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7781" y="1291481"/>
            <a:ext cx="3368438" cy="24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7781" y="3680783"/>
            <a:ext cx="3454029" cy="234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2287712" y="2169653"/>
            <a:ext cx="504056" cy="7200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Left Arrow 19"/>
          <p:cNvSpPr/>
          <p:nvPr/>
        </p:nvSpPr>
        <p:spPr>
          <a:xfrm>
            <a:off x="2287712" y="4490995"/>
            <a:ext cx="504056" cy="7200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Left Arrow 20"/>
          <p:cNvSpPr/>
          <p:nvPr/>
        </p:nvSpPr>
        <p:spPr>
          <a:xfrm rot="10800000">
            <a:off x="6341810" y="2169653"/>
            <a:ext cx="504056" cy="7200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Left Arrow 21"/>
          <p:cNvSpPr/>
          <p:nvPr/>
        </p:nvSpPr>
        <p:spPr>
          <a:xfrm rot="10800000">
            <a:off x="6341810" y="4490995"/>
            <a:ext cx="504056" cy="7200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62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sz="quarter" idx="14"/>
          </p:nvPr>
        </p:nvSpPr>
        <p:spPr>
          <a:xfrm>
            <a:off x="0" y="3068960"/>
            <a:ext cx="8675544" cy="461665"/>
          </a:xfrm>
        </p:spPr>
        <p:txBody>
          <a:bodyPr/>
          <a:lstStyle/>
          <a:p>
            <a:pPr marL="0" lvl="2" indent="0">
              <a:spcBef>
                <a:spcPts val="600"/>
              </a:spcBef>
              <a:spcAft>
                <a:spcPts val="600"/>
              </a:spcAft>
              <a:buClr>
                <a:srgbClr val="FF0000"/>
              </a:buClr>
              <a:buNone/>
              <a:tabLst>
                <a:tab pos="180975" algn="l"/>
              </a:tabLst>
            </a:pPr>
            <a:r>
              <a:rPr lang="en-US" sz="2400" b="1" dirty="0">
                <a:latin typeface="Arial"/>
                <a:cs typeface="Arial"/>
              </a:rPr>
              <a:t>The </a:t>
            </a:r>
            <a:r>
              <a:rPr lang="en-US" sz="2400" b="1" dirty="0" smtClean="0">
                <a:latin typeface="Arial"/>
                <a:cs typeface="Arial"/>
              </a:rPr>
              <a:t>AWSOLO R-UAS</a:t>
            </a:r>
            <a:endParaRPr lang="en-US" sz="2400" b="1" dirty="0">
              <a:latin typeface="Arial"/>
              <a:cs typeface="Arial"/>
            </a:endParaRPr>
          </a:p>
        </p:txBody>
      </p:sp>
    </p:spTree>
    <p:extLst>
      <p:ext uri="{BB962C8B-B14F-4D97-AF65-F5344CB8AC3E}">
        <p14:creationId xmlns:p14="http://schemas.microsoft.com/office/powerpoint/2010/main" val="341910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965969" y="1038107"/>
            <a:ext cx="985874" cy="224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olo 7"/>
          <p:cNvSpPr>
            <a:spLocks noGrp="1"/>
          </p:cNvSpPr>
          <p:nvPr>
            <p:ph type="title"/>
          </p:nvPr>
        </p:nvSpPr>
        <p:spPr>
          <a:xfrm>
            <a:off x="0" y="620018"/>
            <a:ext cx="9108504" cy="504726"/>
          </a:xfrm>
        </p:spPr>
        <p:txBody>
          <a:bodyPr/>
          <a:lstStyle/>
          <a:p>
            <a:r>
              <a:rPr lang="it-IT" dirty="0" smtClean="0">
                <a:solidFill>
                  <a:schemeClr val="tx1">
                    <a:lumMod val="85000"/>
                    <a:lumOff val="15000"/>
                  </a:schemeClr>
                </a:solidFill>
              </a:rPr>
              <a:t>AW SOLO R-UAS Components </a:t>
            </a:r>
            <a:endParaRPr lang="en-US" sz="1800" i="1" dirty="0">
              <a:solidFill>
                <a:schemeClr val="tx1">
                  <a:lumMod val="85000"/>
                  <a:lumOff val="15000"/>
                </a:schemeClr>
              </a:solidFill>
            </a:endParaRPr>
          </a:p>
        </p:txBody>
      </p:sp>
      <p:sp>
        <p:nvSpPr>
          <p:cNvPr id="22" name="TextBox 21"/>
          <p:cNvSpPr txBox="1"/>
          <p:nvPr/>
        </p:nvSpPr>
        <p:spPr>
          <a:xfrm>
            <a:off x="6131522" y="1196752"/>
            <a:ext cx="2112886" cy="338554"/>
          </a:xfrm>
          <a:prstGeom prst="rect">
            <a:avLst/>
          </a:prstGeom>
          <a:noFill/>
        </p:spPr>
        <p:txBody>
          <a:bodyPr wrap="none" rtlCol="0">
            <a:spAutoFit/>
          </a:bodyPr>
          <a:lstStyle/>
          <a:p>
            <a:r>
              <a:rPr lang="it-IT" sz="1600" dirty="0" smtClean="0">
                <a:latin typeface="+mn-lt"/>
              </a:rPr>
              <a:t>Ground Control Station</a:t>
            </a:r>
            <a:endParaRPr lang="en-US" sz="1600" dirty="0">
              <a:latin typeface="+mn-lt"/>
            </a:endParaRPr>
          </a:p>
        </p:txBody>
      </p:sp>
      <p:sp>
        <p:nvSpPr>
          <p:cNvPr id="24" name="TextBox 23"/>
          <p:cNvSpPr txBox="1"/>
          <p:nvPr/>
        </p:nvSpPr>
        <p:spPr>
          <a:xfrm>
            <a:off x="2123728" y="5877272"/>
            <a:ext cx="1067343" cy="338554"/>
          </a:xfrm>
          <a:prstGeom prst="rect">
            <a:avLst/>
          </a:prstGeom>
          <a:noFill/>
        </p:spPr>
        <p:txBody>
          <a:bodyPr wrap="none" rtlCol="0">
            <a:spAutoFit/>
          </a:bodyPr>
          <a:lstStyle/>
          <a:p>
            <a:r>
              <a:rPr lang="en-US" sz="1600" dirty="0" smtClean="0">
                <a:latin typeface="+mn-lt"/>
              </a:rPr>
              <a:t>Air Vehicle</a:t>
            </a:r>
            <a:endParaRPr lang="en-US" sz="1600" dirty="0">
              <a:latin typeface="+mn-lt"/>
            </a:endParaRPr>
          </a:p>
        </p:txBody>
      </p:sp>
      <p:sp>
        <p:nvSpPr>
          <p:cNvPr id="25" name="TextBox 24"/>
          <p:cNvSpPr txBox="1"/>
          <p:nvPr/>
        </p:nvSpPr>
        <p:spPr>
          <a:xfrm>
            <a:off x="1259632" y="2154230"/>
            <a:ext cx="951286" cy="338554"/>
          </a:xfrm>
          <a:prstGeom prst="rect">
            <a:avLst/>
          </a:prstGeom>
          <a:noFill/>
        </p:spPr>
        <p:txBody>
          <a:bodyPr wrap="none" rtlCol="0">
            <a:spAutoFit/>
          </a:bodyPr>
          <a:lstStyle/>
          <a:p>
            <a:r>
              <a:rPr lang="en-US" sz="1600" dirty="0" smtClean="0">
                <a:latin typeface="+mn-lt"/>
              </a:rPr>
              <a:t>Data Link</a:t>
            </a:r>
            <a:endParaRPr lang="en-US" sz="1600" dirty="0">
              <a:latin typeface="+mn-lt"/>
            </a:endParaRP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1041" y="1347219"/>
            <a:ext cx="2593997" cy="157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0594589" flipH="1">
            <a:off x="486587" y="3109082"/>
            <a:ext cx="5060206" cy="2536711"/>
          </a:xfrm>
          <a:prstGeom prst="rect">
            <a:avLst/>
          </a:prstGeom>
          <a:noFill/>
          <a:ln w="9525">
            <a:noFill/>
            <a:miter lim="800000"/>
            <a:headEnd/>
            <a:tailEnd/>
          </a:ln>
        </p:spPr>
      </p:pic>
      <p:pic>
        <p:nvPicPr>
          <p:cNvPr id="717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61756" y="932397"/>
            <a:ext cx="3554327" cy="31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15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a:spLocks noChangeAspect="1"/>
          </p:cNvSpPr>
          <p:nvPr/>
        </p:nvSpPr>
        <p:spPr>
          <a:xfrm>
            <a:off x="1472402" y="1472712"/>
            <a:ext cx="3675662" cy="3612472"/>
          </a:xfrm>
          <a:prstGeom prst="ellipse">
            <a:avLst/>
          </a:prstGeom>
          <a:blipFill>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p:cNvSpPr/>
          <p:nvPr/>
        </p:nvSpPr>
        <p:spPr>
          <a:xfrm>
            <a:off x="5334902" y="1772816"/>
            <a:ext cx="1322798" cy="430887"/>
          </a:xfrm>
          <a:prstGeom prst="rect">
            <a:avLst/>
          </a:prstGeom>
          <a:noFill/>
          <a:ln>
            <a:solidFill>
              <a:schemeClr val="tx1"/>
            </a:solidFill>
          </a:ln>
        </p:spPr>
        <p:txBody>
          <a:bodyPr wrap="none" rtlCol="0">
            <a:spAutoFit/>
          </a:bodyPr>
          <a:lstStyle/>
          <a:p>
            <a:pPr algn="ctr"/>
            <a:r>
              <a:rPr lang="en-GB" sz="1100" dirty="0"/>
              <a:t>Forward Looking </a:t>
            </a:r>
          </a:p>
          <a:p>
            <a:pPr algn="ctr"/>
            <a:r>
              <a:rPr lang="en-GB" sz="1100" dirty="0"/>
              <a:t>Camera </a:t>
            </a:r>
            <a:r>
              <a:rPr lang="en-GB" sz="1100" dirty="0" smtClean="0"/>
              <a:t>with </a:t>
            </a:r>
            <a:r>
              <a:rPr lang="en-GB" sz="1100" dirty="0"/>
              <a:t>HUD</a:t>
            </a:r>
          </a:p>
        </p:txBody>
      </p:sp>
      <p:sp>
        <p:nvSpPr>
          <p:cNvPr id="7" name="Rectangle 6"/>
          <p:cNvSpPr/>
          <p:nvPr/>
        </p:nvSpPr>
        <p:spPr>
          <a:xfrm>
            <a:off x="5346924" y="3019599"/>
            <a:ext cx="1385316" cy="600164"/>
          </a:xfrm>
          <a:prstGeom prst="rect">
            <a:avLst/>
          </a:prstGeom>
          <a:noFill/>
          <a:ln>
            <a:solidFill>
              <a:schemeClr val="tx1"/>
            </a:solidFill>
          </a:ln>
        </p:spPr>
        <p:txBody>
          <a:bodyPr wrap="none" rtlCol="0">
            <a:spAutoFit/>
          </a:bodyPr>
          <a:lstStyle/>
          <a:p>
            <a:pPr algn="ctr"/>
            <a:r>
              <a:rPr lang="en-GB" sz="1100" dirty="0"/>
              <a:t>C&amp;C Interface</a:t>
            </a:r>
          </a:p>
          <a:p>
            <a:pPr algn="ctr"/>
            <a:r>
              <a:rPr lang="en-GB" sz="1100" dirty="0" smtClean="0"/>
              <a:t>Equipped with </a:t>
            </a:r>
            <a:endParaRPr lang="en-GB" sz="1100" dirty="0"/>
          </a:p>
          <a:p>
            <a:pPr algn="ctr"/>
            <a:r>
              <a:rPr lang="en-GB" sz="1100" dirty="0"/>
              <a:t>Digital Moving Map</a:t>
            </a:r>
          </a:p>
        </p:txBody>
      </p:sp>
      <p:sp>
        <p:nvSpPr>
          <p:cNvPr id="8" name="Rectangle 7"/>
          <p:cNvSpPr/>
          <p:nvPr/>
        </p:nvSpPr>
        <p:spPr>
          <a:xfrm>
            <a:off x="171627" y="1772816"/>
            <a:ext cx="1032654" cy="430887"/>
          </a:xfrm>
          <a:prstGeom prst="rect">
            <a:avLst/>
          </a:prstGeom>
          <a:noFill/>
          <a:ln>
            <a:solidFill>
              <a:schemeClr val="tx1"/>
            </a:solidFill>
          </a:ln>
        </p:spPr>
        <p:txBody>
          <a:bodyPr wrap="none" rtlCol="0">
            <a:spAutoFit/>
          </a:bodyPr>
          <a:lstStyle/>
          <a:p>
            <a:pPr algn="ctr"/>
            <a:r>
              <a:rPr lang="en-GB" sz="1100" dirty="0" smtClean="0"/>
              <a:t>Payload Data</a:t>
            </a:r>
          </a:p>
          <a:p>
            <a:pPr algn="ctr"/>
            <a:r>
              <a:rPr lang="en-GB" sz="1100" dirty="0" smtClean="0"/>
              <a:t>Visualization</a:t>
            </a:r>
            <a:endParaRPr lang="en-GB" sz="1100" dirty="0"/>
          </a:p>
        </p:txBody>
      </p:sp>
      <p:sp>
        <p:nvSpPr>
          <p:cNvPr id="9" name="Rectangle 8"/>
          <p:cNvSpPr/>
          <p:nvPr/>
        </p:nvSpPr>
        <p:spPr>
          <a:xfrm>
            <a:off x="136357" y="3019599"/>
            <a:ext cx="1132041" cy="769441"/>
          </a:xfrm>
          <a:prstGeom prst="rect">
            <a:avLst/>
          </a:prstGeom>
          <a:noFill/>
          <a:ln>
            <a:solidFill>
              <a:schemeClr val="tx1"/>
            </a:solidFill>
          </a:ln>
        </p:spPr>
        <p:txBody>
          <a:bodyPr wrap="none" rtlCol="0">
            <a:spAutoFit/>
          </a:bodyPr>
          <a:lstStyle/>
          <a:p>
            <a:pPr algn="ctr"/>
            <a:r>
              <a:rPr lang="en-GB" sz="1100" dirty="0" smtClean="0"/>
              <a:t>Operative Area</a:t>
            </a:r>
            <a:endParaRPr lang="en-GB" sz="1100" dirty="0"/>
          </a:p>
          <a:p>
            <a:pPr algn="ctr"/>
            <a:r>
              <a:rPr lang="en-GB" sz="1100" dirty="0"/>
              <a:t>&amp;</a:t>
            </a:r>
          </a:p>
          <a:p>
            <a:pPr algn="ctr"/>
            <a:r>
              <a:rPr lang="en-GB" sz="1100" dirty="0" smtClean="0"/>
              <a:t>Payload</a:t>
            </a:r>
          </a:p>
          <a:p>
            <a:pPr algn="ctr"/>
            <a:r>
              <a:rPr lang="en-GB" sz="1100" dirty="0" smtClean="0"/>
              <a:t>Management</a:t>
            </a:r>
            <a:endParaRPr lang="en-GB" sz="1100" dirty="0"/>
          </a:p>
        </p:txBody>
      </p:sp>
      <p:sp>
        <p:nvSpPr>
          <p:cNvPr id="11" name="Oval 10"/>
          <p:cNvSpPr/>
          <p:nvPr/>
        </p:nvSpPr>
        <p:spPr>
          <a:xfrm>
            <a:off x="6743890" y="836712"/>
            <a:ext cx="2152917" cy="2135962"/>
          </a:xfrm>
          <a:prstGeom prst="ellipse">
            <a:avLst/>
          </a:prstGeom>
          <a:blipFill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icture 3"/>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43948" y="4005064"/>
            <a:ext cx="2152800" cy="2134800"/>
          </a:xfrm>
          <a:prstGeom prst="ellipse">
            <a:avLst/>
          </a:prstGeom>
          <a:blipFill rotWithShape="1">
            <a:blip r:embed="rId5" cstate="email">
              <a:extLst>
                <a:ext uri="{28A0092B-C50C-407E-A947-70E740481C1C}">
                  <a14:useLocalDpi xmlns:a14="http://schemas.microsoft.com/office/drawing/2010/main"/>
                </a:ext>
              </a:extLst>
            </a:blip>
            <a:srcRect/>
            <a:stretch>
              <a:fillRect/>
            </a:stretch>
          </a:blip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86"/>
          <p:cNvSpPr txBox="1"/>
          <p:nvPr/>
        </p:nvSpPr>
        <p:spPr>
          <a:xfrm>
            <a:off x="3346389" y="1239143"/>
            <a:ext cx="1681871" cy="461665"/>
          </a:xfrm>
          <a:prstGeom prst="rect">
            <a:avLst/>
          </a:prstGeom>
          <a:noFill/>
        </p:spPr>
        <p:txBody>
          <a:bodyPr wrap="none" rtlCol="0">
            <a:spAutoFit/>
          </a:bodyPr>
          <a:lstStyle>
            <a:defPPr>
              <a:defRPr lang="it-IT"/>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r"/>
            <a:r>
              <a:rPr lang="it-IT" sz="1200" b="1" dirty="0" err="1" smtClean="0"/>
              <a:t>Command</a:t>
            </a:r>
            <a:r>
              <a:rPr lang="it-IT" sz="1200" b="1" dirty="0" smtClean="0"/>
              <a:t> &amp; Control</a:t>
            </a:r>
          </a:p>
          <a:p>
            <a:pPr algn="r"/>
            <a:r>
              <a:rPr lang="it-IT" sz="1200" b="1" dirty="0" smtClean="0"/>
              <a:t>Station</a:t>
            </a:r>
            <a:endParaRPr lang="en-US" sz="1100" b="1" dirty="0"/>
          </a:p>
        </p:txBody>
      </p:sp>
      <p:sp>
        <p:nvSpPr>
          <p:cNvPr id="17" name="TextBox 186"/>
          <p:cNvSpPr txBox="1"/>
          <p:nvPr/>
        </p:nvSpPr>
        <p:spPr>
          <a:xfrm>
            <a:off x="1651820" y="1239143"/>
            <a:ext cx="1467068" cy="461665"/>
          </a:xfrm>
          <a:prstGeom prst="rect">
            <a:avLst/>
          </a:prstGeom>
          <a:noFill/>
        </p:spPr>
        <p:txBody>
          <a:bodyPr wrap="none" rtlCol="0">
            <a:spAutoFit/>
          </a:bodyPr>
          <a:lstStyle>
            <a:defPPr>
              <a:defRPr lang="it-IT"/>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it-IT" sz="1200" b="1" dirty="0" err="1" smtClean="0"/>
              <a:t>Payload</a:t>
            </a:r>
            <a:r>
              <a:rPr lang="it-IT" sz="1200" b="1" dirty="0" smtClean="0"/>
              <a:t> Operator</a:t>
            </a:r>
          </a:p>
          <a:p>
            <a:r>
              <a:rPr lang="it-IT" sz="1200" b="1" dirty="0" smtClean="0"/>
              <a:t>Station</a:t>
            </a:r>
            <a:endParaRPr lang="en-US" sz="1100" b="1" dirty="0"/>
          </a:p>
        </p:txBody>
      </p:sp>
      <p:sp>
        <p:nvSpPr>
          <p:cNvPr id="18" name="TextBox 17"/>
          <p:cNvSpPr txBox="1"/>
          <p:nvPr/>
        </p:nvSpPr>
        <p:spPr>
          <a:xfrm>
            <a:off x="185802" y="5013176"/>
            <a:ext cx="5682342" cy="1400383"/>
          </a:xfrm>
          <a:prstGeom prst="rect">
            <a:avLst/>
          </a:prstGeom>
          <a:noFill/>
        </p:spPr>
        <p:txBody>
          <a:bodyPr wrap="square" rtlCol="0">
            <a:spAutoFit/>
          </a:bodyPr>
          <a:lstStyle/>
          <a:p>
            <a:pPr marL="180975" indent="-180975" algn="just">
              <a:spcBef>
                <a:spcPts val="300"/>
              </a:spcBef>
              <a:spcAft>
                <a:spcPts val="300"/>
              </a:spcAft>
              <a:buFont typeface="Wingdings" panose="05000000000000000000" pitchFamily="2" charset="2"/>
              <a:buChar char="§"/>
            </a:pPr>
            <a:r>
              <a:rPr lang="it-IT" sz="1400" dirty="0" smtClean="0">
                <a:latin typeface="+mn-lt"/>
              </a:rPr>
              <a:t>Hardware </a:t>
            </a:r>
            <a:r>
              <a:rPr lang="it-IT" sz="1400" dirty="0" err="1" smtClean="0">
                <a:latin typeface="+mn-lt"/>
              </a:rPr>
              <a:t>Configurations</a:t>
            </a:r>
            <a:r>
              <a:rPr lang="it-IT" sz="1400" dirty="0" smtClean="0">
                <a:latin typeface="+mn-lt"/>
              </a:rPr>
              <a:t>: </a:t>
            </a:r>
            <a:r>
              <a:rPr lang="it-IT" sz="1400" dirty="0" err="1" smtClean="0">
                <a:latin typeface="+mn-lt"/>
              </a:rPr>
              <a:t>Rugged</a:t>
            </a:r>
            <a:r>
              <a:rPr lang="it-IT" sz="1400" dirty="0" smtClean="0">
                <a:latin typeface="+mn-lt"/>
              </a:rPr>
              <a:t> – Laptop – </a:t>
            </a:r>
            <a:r>
              <a:rPr lang="it-IT" sz="1400" dirty="0" err="1" smtClean="0">
                <a:latin typeface="+mn-lt"/>
              </a:rPr>
              <a:t>Integrated</a:t>
            </a:r>
            <a:r>
              <a:rPr lang="it-IT" sz="1400" dirty="0" smtClean="0">
                <a:latin typeface="+mn-lt"/>
              </a:rPr>
              <a:t> in the Control Room</a:t>
            </a:r>
          </a:p>
          <a:p>
            <a:pPr marL="180975" indent="-180975" algn="just">
              <a:spcBef>
                <a:spcPts val="300"/>
              </a:spcBef>
              <a:spcAft>
                <a:spcPts val="300"/>
              </a:spcAft>
              <a:buFont typeface="Wingdings" panose="05000000000000000000" pitchFamily="2" charset="2"/>
              <a:buChar char="§"/>
            </a:pPr>
            <a:r>
              <a:rPr lang="it-IT" sz="1400" dirty="0" err="1" smtClean="0">
                <a:latin typeface="+mn-lt"/>
              </a:rPr>
              <a:t>Redundant</a:t>
            </a:r>
            <a:r>
              <a:rPr lang="it-IT" sz="1400" dirty="0" smtClean="0">
                <a:latin typeface="+mn-lt"/>
              </a:rPr>
              <a:t> </a:t>
            </a:r>
            <a:r>
              <a:rPr lang="it-IT" sz="1400" dirty="0" err="1">
                <a:latin typeface="+mn-lt"/>
              </a:rPr>
              <a:t>Command</a:t>
            </a:r>
            <a:r>
              <a:rPr lang="it-IT" sz="1400" dirty="0">
                <a:latin typeface="+mn-lt"/>
              </a:rPr>
              <a:t> &amp; Control </a:t>
            </a:r>
            <a:r>
              <a:rPr lang="it-IT" sz="1400" dirty="0" smtClean="0">
                <a:latin typeface="+mn-lt"/>
              </a:rPr>
              <a:t>Station</a:t>
            </a:r>
          </a:p>
          <a:p>
            <a:pPr marL="180975" indent="-180975" algn="just">
              <a:spcBef>
                <a:spcPts val="300"/>
              </a:spcBef>
              <a:spcAft>
                <a:spcPts val="300"/>
              </a:spcAft>
              <a:buFont typeface="Wingdings" panose="05000000000000000000" pitchFamily="2" charset="2"/>
              <a:buChar char="§"/>
            </a:pPr>
            <a:r>
              <a:rPr lang="it-IT" sz="1400" dirty="0" smtClean="0">
                <a:latin typeface="+mn-lt"/>
              </a:rPr>
              <a:t>STANAG </a:t>
            </a:r>
            <a:r>
              <a:rPr lang="it-IT" sz="1400" dirty="0">
                <a:latin typeface="+mn-lt"/>
              </a:rPr>
              <a:t>4586 </a:t>
            </a:r>
            <a:r>
              <a:rPr lang="it-IT" sz="1400" dirty="0" err="1">
                <a:latin typeface="+mn-lt"/>
              </a:rPr>
              <a:t>Compliant</a:t>
            </a:r>
            <a:endParaRPr lang="it-IT" sz="1400" dirty="0">
              <a:latin typeface="+mn-lt"/>
            </a:endParaRPr>
          </a:p>
          <a:p>
            <a:pPr marL="180975" indent="-180975" algn="just">
              <a:spcBef>
                <a:spcPts val="300"/>
              </a:spcBef>
              <a:spcAft>
                <a:spcPts val="300"/>
              </a:spcAft>
              <a:buFont typeface="Wingdings" panose="05000000000000000000" pitchFamily="2" charset="2"/>
              <a:buChar char="§"/>
            </a:pPr>
            <a:r>
              <a:rPr lang="it-IT" sz="1400" dirty="0" smtClean="0">
                <a:latin typeface="+mn-lt"/>
              </a:rPr>
              <a:t>Common </a:t>
            </a:r>
            <a:r>
              <a:rPr lang="it-IT" sz="1400" dirty="0">
                <a:latin typeface="+mn-lt"/>
              </a:rPr>
              <a:t>Ground Control Station AW </a:t>
            </a:r>
            <a:r>
              <a:rPr lang="it-IT" sz="1400" dirty="0" smtClean="0">
                <a:latin typeface="+mn-lt"/>
              </a:rPr>
              <a:t>HERO- AW ‘SOLO’</a:t>
            </a:r>
            <a:endParaRPr lang="it-IT" sz="1400" dirty="0">
              <a:latin typeface="+mn-lt"/>
            </a:endParaRPr>
          </a:p>
        </p:txBody>
      </p:sp>
      <p:cxnSp>
        <p:nvCxnSpPr>
          <p:cNvPr id="19" name="Straight Arrow Connector 18"/>
          <p:cNvCxnSpPr>
            <a:endCxn id="8" idx="3"/>
          </p:cNvCxnSpPr>
          <p:nvPr/>
        </p:nvCxnSpPr>
        <p:spPr>
          <a:xfrm flipH="1" flipV="1">
            <a:off x="1204281" y="1988260"/>
            <a:ext cx="700754" cy="485925"/>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3"/>
          </p:cNvCxnSpPr>
          <p:nvPr/>
        </p:nvCxnSpPr>
        <p:spPr>
          <a:xfrm flipH="1" flipV="1">
            <a:off x="1268398" y="3404320"/>
            <a:ext cx="492613" cy="244686"/>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7" idx="1"/>
          </p:cNvCxnSpPr>
          <p:nvPr/>
        </p:nvCxnSpPr>
        <p:spPr>
          <a:xfrm flipV="1">
            <a:off x="4788024" y="3319681"/>
            <a:ext cx="558900" cy="300082"/>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5" idx="1"/>
          </p:cNvCxnSpPr>
          <p:nvPr/>
        </p:nvCxnSpPr>
        <p:spPr>
          <a:xfrm flipV="1">
            <a:off x="4698852" y="1988260"/>
            <a:ext cx="636050" cy="432628"/>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28052" y="2956760"/>
            <a:ext cx="1184591" cy="47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80450" y="3533234"/>
            <a:ext cx="1079795" cy="4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olo 7"/>
          <p:cNvSpPr>
            <a:spLocks noGrp="1"/>
          </p:cNvSpPr>
          <p:nvPr>
            <p:ph type="title"/>
          </p:nvPr>
        </p:nvSpPr>
        <p:spPr>
          <a:xfrm>
            <a:off x="107504" y="620688"/>
            <a:ext cx="9001000" cy="720750"/>
          </a:xfrm>
        </p:spPr>
        <p:txBody>
          <a:bodyPr/>
          <a:lstStyle/>
          <a:p>
            <a:pPr algn="ctr"/>
            <a:r>
              <a:rPr lang="it-IT" dirty="0" smtClean="0"/>
              <a:t>AW SOLO - </a:t>
            </a:r>
            <a:r>
              <a:rPr lang="en-US" dirty="0" smtClean="0"/>
              <a:t>Ground Control Station</a:t>
            </a:r>
            <a:endParaRPr lang="en-US" i="1" dirty="0"/>
          </a:p>
        </p:txBody>
      </p:sp>
      <p:pic>
        <p:nvPicPr>
          <p:cNvPr id="2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698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7"/>
          <p:cNvSpPr>
            <a:spLocks noGrp="1"/>
          </p:cNvSpPr>
          <p:nvPr>
            <p:ph type="title"/>
          </p:nvPr>
        </p:nvSpPr>
        <p:spPr>
          <a:xfrm>
            <a:off x="1547664" y="620688"/>
            <a:ext cx="6408712" cy="720750"/>
          </a:xfrm>
        </p:spPr>
        <p:txBody>
          <a:bodyPr/>
          <a:lstStyle/>
          <a:p>
            <a:pPr algn="ctr"/>
            <a:r>
              <a:rPr lang="en-US" dirty="0" smtClean="0"/>
              <a:t>AW SOLO - Air Vehicle</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2193919301"/>
              </p:ext>
            </p:extLst>
          </p:nvPr>
        </p:nvGraphicFramePr>
        <p:xfrm>
          <a:off x="5220072" y="3789040"/>
          <a:ext cx="3643620" cy="2438400"/>
        </p:xfrm>
        <a:graphic>
          <a:graphicData uri="http://schemas.openxmlformats.org/drawingml/2006/table">
            <a:tbl>
              <a:tblPr firstRow="1" bandRow="1">
                <a:tableStyleId>{5940675A-B579-460E-94D1-54222C63F5DA}</a:tableStyleId>
              </a:tblPr>
              <a:tblGrid>
                <a:gridCol w="1961949"/>
                <a:gridCol w="1681671"/>
              </a:tblGrid>
              <a:tr h="247194">
                <a:tc gridSpan="2">
                  <a:txBody>
                    <a:bodyPr/>
                    <a:lstStyle/>
                    <a:p>
                      <a:pPr algn="ctr"/>
                      <a:r>
                        <a:rPr lang="it-IT" sz="1600" b="1" dirty="0" smtClean="0">
                          <a:solidFill>
                            <a:schemeClr val="bg1"/>
                          </a:solidFill>
                          <a:latin typeface="Calibri" panose="020F0502020204030204" pitchFamily="34" charset="0"/>
                        </a:rPr>
                        <a:t>  AW SOLO</a:t>
                      </a:r>
                      <a:endParaRPr lang="it-IT" sz="1600" b="1" dirty="0">
                        <a:solidFill>
                          <a:schemeClr val="bg1"/>
                        </a:solidFill>
                        <a:latin typeface="Calibri" panose="020F0502020204030204" pitchFamily="34" charset="0"/>
                      </a:endParaRPr>
                    </a:p>
                  </a:txBody>
                  <a:tcPr>
                    <a:solidFill>
                      <a:srgbClr val="DE0000"/>
                    </a:solidFill>
                  </a:tcPr>
                </a:tc>
                <a:tc hMerge="1">
                  <a:txBody>
                    <a:bodyPr/>
                    <a:lstStyle/>
                    <a:p>
                      <a:endParaRPr lang="it-IT" dirty="0"/>
                    </a:p>
                  </a:txBody>
                  <a:tcPr/>
                </a:tc>
              </a:tr>
              <a:tr h="812696">
                <a:tc>
                  <a:txBody>
                    <a:bodyPr/>
                    <a:lstStyle/>
                    <a:p>
                      <a:r>
                        <a:rPr lang="en-US" sz="1400" b="0" u="sng" spc="-100" noProof="0" dirty="0" smtClean="0">
                          <a:latin typeface="Calibri" panose="020F0502020204030204" pitchFamily="34" charset="0"/>
                        </a:rPr>
                        <a:t>Performance</a:t>
                      </a:r>
                    </a:p>
                    <a:p>
                      <a:pPr marL="85725" indent="-85725">
                        <a:buFont typeface="Arial" panose="020B0604020202020204" pitchFamily="34" charset="0"/>
                        <a:buChar char="•"/>
                      </a:pPr>
                      <a:r>
                        <a:rPr lang="en-US" sz="1400" b="0" spc="-100" noProof="0" dirty="0" smtClean="0">
                          <a:latin typeface="Calibri" panose="020F0502020204030204" pitchFamily="34" charset="0"/>
                        </a:rPr>
                        <a:t>Endurance</a:t>
                      </a:r>
                      <a:r>
                        <a:rPr lang="en-US" sz="1400" b="0" spc="-100" baseline="0" noProof="0" dirty="0" smtClean="0">
                          <a:latin typeface="Calibri" panose="020F0502020204030204" pitchFamily="34" charset="0"/>
                        </a:rPr>
                        <a:t> :</a:t>
                      </a:r>
                      <a:r>
                        <a:rPr lang="en-US" sz="1400" b="0" spc="-100" baseline="0" noProof="0" dirty="0" smtClean="0">
                          <a:solidFill>
                            <a:srgbClr val="FF0000"/>
                          </a:solidFill>
                          <a:latin typeface="Calibri" panose="020F0502020204030204" pitchFamily="34" charset="0"/>
                        </a:rPr>
                        <a:t>4.7 h ( 93kg </a:t>
                      </a:r>
                      <a:r>
                        <a:rPr lang="en-US" sz="1400" b="0" spc="-100" baseline="0" noProof="0" dirty="0" err="1" smtClean="0">
                          <a:solidFill>
                            <a:srgbClr val="FF0000"/>
                          </a:solidFill>
                          <a:latin typeface="Calibri" panose="020F0502020204030204" pitchFamily="34" charset="0"/>
                        </a:rPr>
                        <a:t>Pld</a:t>
                      </a:r>
                      <a:r>
                        <a:rPr lang="en-US" sz="1400" b="0" spc="-100" baseline="0" noProof="0" dirty="0" smtClean="0">
                          <a:solidFill>
                            <a:srgbClr val="FF0000"/>
                          </a:solidFill>
                          <a:latin typeface="Calibri" panose="020F0502020204030204" pitchFamily="34" charset="0"/>
                        </a:rPr>
                        <a:t>)</a:t>
                      </a:r>
                      <a:endParaRPr lang="en-US" sz="1400" b="0" spc="-100" noProof="0" dirty="0" smtClean="0">
                        <a:solidFill>
                          <a:srgbClr val="FF0000"/>
                        </a:solidFill>
                        <a:latin typeface="Calibri" panose="020F0502020204030204" pitchFamily="34" charset="0"/>
                      </a:endParaRPr>
                    </a:p>
                    <a:p>
                      <a:pPr marL="85725" indent="-85725">
                        <a:buFont typeface="Arial" panose="020B0604020202020204" pitchFamily="34" charset="0"/>
                        <a:buChar char="•"/>
                      </a:pPr>
                      <a:r>
                        <a:rPr lang="en-US" sz="1400" b="0" spc="-100" baseline="0" noProof="0" dirty="0" smtClean="0">
                          <a:latin typeface="Calibri" panose="020F0502020204030204" pitchFamily="34" charset="0"/>
                        </a:rPr>
                        <a:t>Ceiling: </a:t>
                      </a:r>
                      <a:r>
                        <a:rPr lang="en-US" sz="1400" b="0" spc="-100" baseline="0" noProof="0" dirty="0" smtClean="0">
                          <a:solidFill>
                            <a:srgbClr val="FF0000"/>
                          </a:solidFill>
                          <a:latin typeface="Calibri" panose="020F0502020204030204" pitchFamily="34" charset="0"/>
                        </a:rPr>
                        <a:t>16400 </a:t>
                      </a:r>
                      <a:r>
                        <a:rPr lang="en-US" sz="1400" b="0" spc="-100" baseline="0" noProof="0" dirty="0" err="1" smtClean="0">
                          <a:solidFill>
                            <a:srgbClr val="FF0000"/>
                          </a:solidFill>
                          <a:latin typeface="Calibri" panose="020F0502020204030204" pitchFamily="34" charset="0"/>
                        </a:rPr>
                        <a:t>ft</a:t>
                      </a:r>
                      <a:endParaRPr lang="en-US" sz="1400" b="0" spc="-100" baseline="0" noProof="0" dirty="0" smtClean="0">
                        <a:solidFill>
                          <a:srgbClr val="FF0000"/>
                        </a:solidFill>
                        <a:latin typeface="Calibri" panose="020F0502020204030204" pitchFamily="34" charset="0"/>
                      </a:endParaRPr>
                    </a:p>
                    <a:p>
                      <a:pPr marL="85725" indent="-85725">
                        <a:buFont typeface="Arial" panose="020B0604020202020204" pitchFamily="34" charset="0"/>
                        <a:buChar char="•"/>
                      </a:pPr>
                      <a:r>
                        <a:rPr lang="en-US" sz="1400" b="0" spc="-100" baseline="0" noProof="0" dirty="0" smtClean="0">
                          <a:latin typeface="Calibri" panose="020F0502020204030204" pitchFamily="34" charset="0"/>
                        </a:rPr>
                        <a:t>Max. Cruise Speed:  </a:t>
                      </a:r>
                      <a:r>
                        <a:rPr lang="en-US" sz="1400" b="0" spc="-100" baseline="0" noProof="0" dirty="0" smtClean="0">
                          <a:solidFill>
                            <a:srgbClr val="FF0000"/>
                          </a:solidFill>
                          <a:latin typeface="Calibri" panose="020F0502020204030204" pitchFamily="34" charset="0"/>
                        </a:rPr>
                        <a:t>111 KTS</a:t>
                      </a:r>
                      <a:endParaRPr lang="en-US" sz="1400" b="0" spc="-100" noProof="0" dirty="0" smtClean="0">
                        <a:solidFill>
                          <a:srgbClr val="FF0000"/>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Weights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Empty Weight: </a:t>
                      </a:r>
                      <a:r>
                        <a:rPr kumimoji="0" lang="en-US" sz="1400" b="0" i="0" u="none" strike="noStrike" kern="1200" cap="none" spc="-100" normalizeH="0" baseline="0" noProof="0" dirty="0" smtClean="0">
                          <a:ln>
                            <a:noFill/>
                          </a:ln>
                          <a:solidFill>
                            <a:srgbClr val="FF0000"/>
                          </a:solidFill>
                          <a:effectLst/>
                          <a:uLnTx/>
                          <a:uFillTx/>
                          <a:latin typeface="Calibri" panose="020F0502020204030204" pitchFamily="34" charset="0"/>
                          <a:ea typeface="+mn-ea"/>
                          <a:cs typeface="+mn-cs"/>
                        </a:rPr>
                        <a:t>1353kg</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MTOW: </a:t>
                      </a:r>
                      <a:r>
                        <a:rPr kumimoji="0" lang="en-US" sz="1400" b="0" i="0" u="none" strike="noStrike" kern="1200" cap="none" spc="-100" normalizeH="0" baseline="0" noProof="0" dirty="0" smtClean="0">
                          <a:ln>
                            <a:noFill/>
                          </a:ln>
                          <a:solidFill>
                            <a:srgbClr val="FF0000"/>
                          </a:solidFill>
                          <a:effectLst/>
                          <a:uLnTx/>
                          <a:uFillTx/>
                          <a:latin typeface="Calibri" panose="020F0502020204030204" pitchFamily="34" charset="0"/>
                          <a:ea typeface="+mn-ea"/>
                          <a:cs typeface="+mn-cs"/>
                        </a:rPr>
                        <a:t>1800 kg</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Useful Load: </a:t>
                      </a:r>
                      <a:r>
                        <a:rPr kumimoji="0" lang="en-US" sz="1400" b="0" i="0" u="none" strike="noStrike" kern="1200" cap="none" spc="-100" normalizeH="0" baseline="0" noProof="0" dirty="0" smtClean="0">
                          <a:ln>
                            <a:noFill/>
                          </a:ln>
                          <a:solidFill>
                            <a:srgbClr val="FF0000"/>
                          </a:solidFill>
                          <a:effectLst/>
                          <a:uLnTx/>
                          <a:uFillTx/>
                          <a:latin typeface="Calibri" panose="020F0502020204030204" pitchFamily="34" charset="0"/>
                          <a:ea typeface="+mn-ea"/>
                          <a:cs typeface="+mn-cs"/>
                        </a:rPr>
                        <a:t>447 kg</a:t>
                      </a:r>
                    </a:p>
                  </a:txBody>
                  <a:tcPr/>
                </a:tc>
              </a:tr>
              <a:tr h="4648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Dimensions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MR Diameter:  </a:t>
                      </a:r>
                      <a:r>
                        <a:rPr kumimoji="0" lang="en-US" sz="1400" b="0" i="0" u="none" strike="noStrike" kern="1200" cap="none" spc="-100" normalizeH="0" baseline="0" noProof="0" dirty="0" smtClean="0">
                          <a:ln>
                            <a:noFill/>
                          </a:ln>
                          <a:solidFill>
                            <a:srgbClr val="FF0000"/>
                          </a:solidFill>
                          <a:effectLst/>
                          <a:uLnTx/>
                          <a:uFillTx/>
                          <a:latin typeface="Calibri" panose="020F0502020204030204" pitchFamily="34" charset="0"/>
                          <a:ea typeface="+mn-ea"/>
                          <a:cs typeface="+mn-cs"/>
                        </a:rPr>
                        <a:t>9 m</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0" normalizeH="0" baseline="0" noProof="0" dirty="0" smtClean="0">
                          <a:ln>
                            <a:noFill/>
                          </a:ln>
                          <a:solidFill>
                            <a:schemeClr val="tx1"/>
                          </a:solidFill>
                          <a:effectLst/>
                          <a:uLnTx/>
                          <a:uFillTx/>
                          <a:latin typeface="Calibri" panose="020F0502020204030204" pitchFamily="34" charset="0"/>
                          <a:ea typeface="+mn-ea"/>
                          <a:cs typeface="+mn-cs"/>
                        </a:rPr>
                        <a:t>Length:  </a:t>
                      </a:r>
                      <a:r>
                        <a:rPr kumimoji="0" lang="en-US" sz="1400" b="0" i="0" u="none" strike="noStrike" kern="1200" cap="none" spc="-100" normalizeH="0" baseline="0" noProof="0" dirty="0" smtClean="0">
                          <a:ln>
                            <a:noFill/>
                          </a:ln>
                          <a:solidFill>
                            <a:srgbClr val="FF0000"/>
                          </a:solidFill>
                          <a:effectLst/>
                          <a:uLnTx/>
                          <a:uFillTx/>
                          <a:latin typeface="Calibri" panose="020F0502020204030204" pitchFamily="34" charset="0"/>
                          <a:ea typeface="+mn-ea"/>
                          <a:cs typeface="+mn-cs"/>
                        </a:rPr>
                        <a:t>10.6 m</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0" normalizeH="0" baseline="0" noProof="0" dirty="0" smtClean="0">
                          <a:ln>
                            <a:noFill/>
                          </a:ln>
                          <a:solidFill>
                            <a:schemeClr val="tx1"/>
                          </a:solidFill>
                          <a:effectLst/>
                          <a:uLnTx/>
                          <a:uFillTx/>
                          <a:latin typeface="Calibri" panose="020F0502020204030204" pitchFamily="34" charset="0"/>
                          <a:ea typeface="+mn-ea"/>
                          <a:cs typeface="+mn-cs"/>
                        </a:rPr>
                        <a:t>Width:   </a:t>
                      </a:r>
                      <a:r>
                        <a:rPr kumimoji="0" lang="en-US" sz="1400" b="0" i="0" u="none" strike="noStrike" kern="1200" cap="none" spc="-100" normalizeH="0" baseline="0" noProof="0" dirty="0" smtClean="0">
                          <a:ln>
                            <a:noFill/>
                          </a:ln>
                          <a:solidFill>
                            <a:srgbClr val="FF0000"/>
                          </a:solidFill>
                          <a:effectLst/>
                          <a:uLnTx/>
                          <a:uFillTx/>
                          <a:latin typeface="Calibri" panose="020F0502020204030204" pitchFamily="34" charset="0"/>
                          <a:ea typeface="+mn-ea"/>
                          <a:cs typeface="+mn-cs"/>
                        </a:rPr>
                        <a:t>2.3m</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100" normalizeH="0" baseline="0" noProof="0" dirty="0" smtClean="0">
                          <a:ln>
                            <a:noFill/>
                          </a:ln>
                          <a:solidFill>
                            <a:schemeClr val="tx1"/>
                          </a:solidFill>
                          <a:effectLst/>
                          <a:uLnTx/>
                          <a:uFillTx/>
                          <a:latin typeface="Calibri" panose="020F0502020204030204" pitchFamily="34" charset="0"/>
                          <a:ea typeface="+mn-ea"/>
                          <a:cs typeface="+mn-cs"/>
                        </a:rPr>
                        <a:t>Heights: </a:t>
                      </a:r>
                      <a:r>
                        <a:rPr kumimoji="0" lang="en-US" sz="1400" b="0" i="0" u="none" strike="noStrike" kern="1200" cap="none" spc="-100" normalizeH="0" baseline="0" noProof="0" dirty="0" smtClean="0">
                          <a:ln>
                            <a:noFill/>
                          </a:ln>
                          <a:solidFill>
                            <a:srgbClr val="FF0000"/>
                          </a:solidFill>
                          <a:effectLst/>
                          <a:uLnTx/>
                          <a:uFillTx/>
                          <a:latin typeface="Calibri" panose="020F0502020204030204" pitchFamily="34" charset="0"/>
                          <a:ea typeface="+mn-ea"/>
                          <a:cs typeface="+mn-cs"/>
                        </a:rPr>
                        <a:t>3.1m</a:t>
                      </a:r>
                      <a:endParaRPr kumimoji="0" lang="en-US"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Engine</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Turbo-</a:t>
                      </a:r>
                      <a:r>
                        <a:rPr kumimoji="0" lang="it-IT" sz="1400" b="0" i="0" u="none" strike="noStrike" kern="1200" cap="none" spc="-100" normalizeH="0" baseline="0" noProof="0" dirty="0" err="1" smtClean="0">
                          <a:ln>
                            <a:noFill/>
                          </a:ln>
                          <a:solidFill>
                            <a:srgbClr val="000000"/>
                          </a:solidFill>
                          <a:effectLst/>
                          <a:uLnTx/>
                          <a:uFillTx/>
                          <a:latin typeface="Calibri" panose="020F0502020204030204" pitchFamily="34" charset="0"/>
                          <a:ea typeface="+mn-ea"/>
                          <a:cs typeface="+mn-cs"/>
                        </a:rPr>
                        <a:t>Shaft</a:t>
                      </a:r>
                      <a:r>
                        <a:rPr kumimoji="0" lang="it-IT"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 </a:t>
                      </a:r>
                      <a:r>
                        <a:rPr kumimoji="0" lang="it-IT" sz="10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(JP-5, JP-8 )</a:t>
                      </a:r>
                    </a:p>
                  </a:txBody>
                  <a:tcPr/>
                </a:tc>
              </a:tr>
              <a:tr h="464820">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Range Datalink</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100" normalizeH="0" baseline="0" noProof="0" dirty="0" smtClean="0">
                          <a:ln>
                            <a:noFill/>
                          </a:ln>
                          <a:solidFill>
                            <a:srgbClr val="000000"/>
                          </a:solidFill>
                          <a:effectLst/>
                          <a:uLnTx/>
                          <a:uFillTx/>
                          <a:latin typeface="Calibri" panose="020F0502020204030204" pitchFamily="34" charset="0"/>
                          <a:ea typeface="+mn-ea"/>
                          <a:cs typeface="+mn-cs"/>
                        </a:rPr>
                        <a:t>70 NM</a:t>
                      </a:r>
                    </a:p>
                  </a:txBody>
                  <a:tcPr/>
                </a:tc>
              </a:tr>
            </a:tbl>
          </a:graphicData>
        </a:graphic>
      </p:graphicFrame>
      <p:pic>
        <p:nvPicPr>
          <p:cNvPr id="8194" name="Picture 2" descr="C:\Users\r.pretolani\Desktop\HERO_PPTs\SOLO\UK MEDIA\Llanbedr pictures\8Y5A7233_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9350" y="1139552"/>
            <a:ext cx="5291255" cy="25922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6"/>
          <p:cNvCxnSpPr>
            <a:endCxn id="8" idx="0"/>
          </p:cNvCxnSpPr>
          <p:nvPr/>
        </p:nvCxnSpPr>
        <p:spPr>
          <a:xfrm>
            <a:off x="2518439" y="2132856"/>
            <a:ext cx="1188132" cy="1008112"/>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 name="TextBox 186"/>
          <p:cNvSpPr txBox="1"/>
          <p:nvPr/>
        </p:nvSpPr>
        <p:spPr>
          <a:xfrm>
            <a:off x="2662455" y="3140968"/>
            <a:ext cx="2088232" cy="461665"/>
          </a:xfrm>
          <a:prstGeom prst="rect">
            <a:avLst/>
          </a:prstGeom>
          <a:solidFill>
            <a:schemeClr val="bg1"/>
          </a:solidFill>
          <a:ln>
            <a:solidFill>
              <a:schemeClr val="tx1"/>
            </a:solidFill>
          </a:ln>
        </p:spPr>
        <p:txBody>
          <a:bodyPr wrap="square" rtlCol="0">
            <a:spAutoFit/>
          </a:bodyPr>
          <a:lstStyle>
            <a:defPPr>
              <a:defRPr lang="it-IT"/>
            </a:defPPr>
            <a:lvl1pPr algn="just">
              <a:defRPr sz="1050">
                <a:latin typeface="+mn-lt"/>
              </a:defRPr>
            </a:lvl1pPr>
          </a:lstStyle>
          <a:p>
            <a:pPr algn="ctr"/>
            <a:r>
              <a:rPr lang="it-IT" sz="1200" dirty="0" smtClean="0"/>
              <a:t>Single, Turbo-</a:t>
            </a:r>
            <a:r>
              <a:rPr lang="it-IT" sz="1200" dirty="0" err="1" smtClean="0"/>
              <a:t>Shaft</a:t>
            </a:r>
            <a:r>
              <a:rPr lang="it-IT" sz="1200" dirty="0" smtClean="0"/>
              <a:t> </a:t>
            </a:r>
            <a:r>
              <a:rPr lang="it-IT" sz="1200" dirty="0" err="1" smtClean="0"/>
              <a:t>Roll-Royce</a:t>
            </a:r>
            <a:r>
              <a:rPr lang="it-IT" sz="1200" dirty="0" smtClean="0"/>
              <a:t>  250-C20R/2(SP) 450 </a:t>
            </a:r>
            <a:r>
              <a:rPr lang="it-IT" sz="1200" dirty="0" err="1" smtClean="0"/>
              <a:t>shp</a:t>
            </a:r>
            <a:r>
              <a:rPr lang="it-IT" sz="1200" dirty="0" smtClean="0"/>
              <a:t> </a:t>
            </a:r>
            <a:endParaRPr lang="en-US" sz="1200" dirty="0"/>
          </a:p>
        </p:txBody>
      </p:sp>
      <p:sp>
        <p:nvSpPr>
          <p:cNvPr id="13" name="TextBox 186"/>
          <p:cNvSpPr txBox="1"/>
          <p:nvPr/>
        </p:nvSpPr>
        <p:spPr>
          <a:xfrm>
            <a:off x="430207" y="620688"/>
            <a:ext cx="1944216" cy="461665"/>
          </a:xfrm>
          <a:prstGeom prst="rect">
            <a:avLst/>
          </a:prstGeom>
          <a:solidFill>
            <a:schemeClr val="bg1"/>
          </a:solidFill>
          <a:ln>
            <a:solidFill>
              <a:schemeClr val="tx1"/>
            </a:solidFill>
          </a:ln>
        </p:spPr>
        <p:txBody>
          <a:bodyPr wrap="square" rtlCol="0">
            <a:spAutoFit/>
          </a:bodyPr>
          <a:lstStyle>
            <a:defPPr>
              <a:defRPr lang="it-IT"/>
            </a:defPPr>
            <a:lvl1pPr algn="just">
              <a:defRPr sz="1050">
                <a:latin typeface="+mn-lt"/>
              </a:defRPr>
            </a:lvl1pPr>
          </a:lstStyle>
          <a:p>
            <a:pPr algn="ctr"/>
            <a:r>
              <a:rPr lang="it-IT" sz="1200" dirty="0" err="1" smtClean="0"/>
              <a:t>Fully</a:t>
            </a:r>
            <a:r>
              <a:rPr lang="it-IT" sz="1200" dirty="0" smtClean="0"/>
              <a:t> </a:t>
            </a:r>
            <a:r>
              <a:rPr lang="it-IT" sz="1200" dirty="0" err="1" smtClean="0"/>
              <a:t>Articulated</a:t>
            </a:r>
            <a:r>
              <a:rPr lang="it-IT" sz="1200" dirty="0" smtClean="0"/>
              <a:t> </a:t>
            </a:r>
            <a:r>
              <a:rPr lang="it-IT" sz="1200" dirty="0" err="1" smtClean="0"/>
              <a:t>Main</a:t>
            </a:r>
            <a:r>
              <a:rPr lang="it-IT" sz="1200" dirty="0" smtClean="0"/>
              <a:t> </a:t>
            </a:r>
            <a:r>
              <a:rPr lang="it-IT" sz="1200" dirty="0" err="1" smtClean="0"/>
              <a:t>Rotor</a:t>
            </a:r>
            <a:r>
              <a:rPr lang="it-IT" sz="1200" dirty="0" smtClean="0"/>
              <a:t> with </a:t>
            </a:r>
            <a:r>
              <a:rPr lang="it-IT" sz="1200" dirty="0" err="1" smtClean="0"/>
              <a:t>Fiber-Epoxy</a:t>
            </a:r>
            <a:r>
              <a:rPr lang="it-IT" sz="1200" dirty="0" smtClean="0"/>
              <a:t> </a:t>
            </a:r>
            <a:r>
              <a:rPr lang="it-IT" sz="1200" dirty="0" err="1" smtClean="0"/>
              <a:t>Blades</a:t>
            </a:r>
            <a:endParaRPr lang="en-US" sz="1200" dirty="0"/>
          </a:p>
        </p:txBody>
      </p:sp>
      <p:cxnSp>
        <p:nvCxnSpPr>
          <p:cNvPr id="14" name="Straight Arrow Connector 13"/>
          <p:cNvCxnSpPr>
            <a:endCxn id="13" idx="2"/>
          </p:cNvCxnSpPr>
          <p:nvPr/>
        </p:nvCxnSpPr>
        <p:spPr>
          <a:xfrm flipH="1" flipV="1">
            <a:off x="1402315" y="1082353"/>
            <a:ext cx="612068" cy="474440"/>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 name="TextBox 186"/>
          <p:cNvSpPr txBox="1"/>
          <p:nvPr/>
        </p:nvSpPr>
        <p:spPr>
          <a:xfrm>
            <a:off x="5182735" y="1382675"/>
            <a:ext cx="1728192" cy="461665"/>
          </a:xfrm>
          <a:prstGeom prst="rect">
            <a:avLst/>
          </a:prstGeom>
          <a:solidFill>
            <a:schemeClr val="bg1"/>
          </a:solidFill>
          <a:ln>
            <a:solidFill>
              <a:schemeClr val="tx1"/>
            </a:solidFill>
          </a:ln>
        </p:spPr>
        <p:txBody>
          <a:bodyPr wrap="square" rtlCol="0">
            <a:spAutoFit/>
          </a:bodyPr>
          <a:lstStyle>
            <a:defPPr>
              <a:defRPr lang="it-IT"/>
            </a:defPPr>
            <a:lvl1pPr algn="just">
              <a:defRPr sz="1050">
                <a:latin typeface="+mn-lt"/>
              </a:defRPr>
            </a:lvl1pPr>
          </a:lstStyle>
          <a:p>
            <a:pPr algn="ctr"/>
            <a:r>
              <a:rPr lang="it-IT" sz="1200" dirty="0" err="1" smtClean="0"/>
              <a:t>Tail</a:t>
            </a:r>
            <a:r>
              <a:rPr lang="it-IT" sz="1200" dirty="0" smtClean="0"/>
              <a:t> </a:t>
            </a:r>
            <a:r>
              <a:rPr lang="it-IT" sz="1200" dirty="0" err="1" smtClean="0"/>
              <a:t>Rotor</a:t>
            </a:r>
            <a:r>
              <a:rPr lang="it-IT" sz="1200" dirty="0" smtClean="0"/>
              <a:t> with </a:t>
            </a:r>
            <a:r>
              <a:rPr lang="it-IT" sz="1200" dirty="0" err="1" smtClean="0"/>
              <a:t>two</a:t>
            </a:r>
            <a:r>
              <a:rPr lang="it-IT" sz="1200" dirty="0" smtClean="0"/>
              <a:t> </a:t>
            </a:r>
          </a:p>
          <a:p>
            <a:pPr algn="ctr"/>
            <a:r>
              <a:rPr lang="it-IT" sz="1200" dirty="0" err="1" smtClean="0"/>
              <a:t>Fiber-Epoxy</a:t>
            </a:r>
            <a:r>
              <a:rPr lang="it-IT" sz="1200" dirty="0" smtClean="0"/>
              <a:t> </a:t>
            </a:r>
            <a:r>
              <a:rPr lang="it-IT" sz="1200" dirty="0" err="1" smtClean="0"/>
              <a:t>Blades</a:t>
            </a:r>
            <a:endParaRPr lang="en-US" sz="1200" dirty="0"/>
          </a:p>
        </p:txBody>
      </p:sp>
      <p:cxnSp>
        <p:nvCxnSpPr>
          <p:cNvPr id="18" name="Straight Arrow Connector 17"/>
          <p:cNvCxnSpPr>
            <a:endCxn id="17" idx="2"/>
          </p:cNvCxnSpPr>
          <p:nvPr/>
        </p:nvCxnSpPr>
        <p:spPr>
          <a:xfrm flipV="1">
            <a:off x="5182735" y="1844340"/>
            <a:ext cx="864096" cy="216508"/>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186"/>
          <p:cNvSpPr txBox="1"/>
          <p:nvPr/>
        </p:nvSpPr>
        <p:spPr>
          <a:xfrm>
            <a:off x="292467" y="3501007"/>
            <a:ext cx="2088232" cy="461665"/>
          </a:xfrm>
          <a:prstGeom prst="rect">
            <a:avLst/>
          </a:prstGeom>
          <a:solidFill>
            <a:schemeClr val="bg1"/>
          </a:solidFill>
          <a:ln>
            <a:solidFill>
              <a:schemeClr val="tx1"/>
            </a:solidFill>
          </a:ln>
        </p:spPr>
        <p:txBody>
          <a:bodyPr wrap="square" rtlCol="0">
            <a:spAutoFit/>
          </a:bodyPr>
          <a:lstStyle>
            <a:defPPr>
              <a:defRPr lang="it-IT"/>
            </a:defPPr>
            <a:lvl1pPr algn="just">
              <a:defRPr sz="1050">
                <a:latin typeface="+mn-lt"/>
              </a:defRPr>
            </a:lvl1pPr>
          </a:lstStyle>
          <a:p>
            <a:pPr algn="ctr"/>
            <a:r>
              <a:rPr lang="it-IT" sz="1200" dirty="0" err="1" smtClean="0"/>
              <a:t>Alluminium</a:t>
            </a:r>
            <a:r>
              <a:rPr lang="it-IT" sz="1200" dirty="0" smtClean="0"/>
              <a:t> </a:t>
            </a:r>
            <a:r>
              <a:rPr lang="it-IT" sz="1200" dirty="0" err="1" smtClean="0"/>
              <a:t>Alloy</a:t>
            </a:r>
            <a:r>
              <a:rPr lang="it-IT" sz="1200" dirty="0" smtClean="0"/>
              <a:t> and </a:t>
            </a:r>
            <a:r>
              <a:rPr lang="it-IT" sz="1200" dirty="0" err="1" smtClean="0"/>
              <a:t>Fiber-Epoxy</a:t>
            </a:r>
            <a:r>
              <a:rPr lang="it-IT" sz="1200" dirty="0" smtClean="0"/>
              <a:t> </a:t>
            </a:r>
            <a:r>
              <a:rPr lang="it-IT" sz="1200" dirty="0" err="1" smtClean="0"/>
              <a:t>Fuselage</a:t>
            </a:r>
            <a:r>
              <a:rPr lang="it-IT" sz="1200" dirty="0" smtClean="0"/>
              <a:t> </a:t>
            </a:r>
            <a:r>
              <a:rPr lang="it-IT" sz="1200" dirty="0" err="1" smtClean="0"/>
              <a:t>Structure</a:t>
            </a:r>
            <a:endParaRPr lang="en-US" sz="1200" dirty="0"/>
          </a:p>
        </p:txBody>
      </p:sp>
      <p:cxnSp>
        <p:nvCxnSpPr>
          <p:cNvPr id="26" name="Straight Arrow Connector 25"/>
          <p:cNvCxnSpPr>
            <a:endCxn id="25" idx="0"/>
          </p:cNvCxnSpPr>
          <p:nvPr/>
        </p:nvCxnSpPr>
        <p:spPr>
          <a:xfrm flipH="1">
            <a:off x="1336583" y="2696070"/>
            <a:ext cx="690916" cy="804937"/>
          </a:xfrm>
          <a:prstGeom prst="straightConnector1">
            <a:avLst/>
          </a:prstGeom>
          <a:ln w="1905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3528" y="3922584"/>
            <a:ext cx="4104456" cy="2531462"/>
          </a:xfrm>
          <a:prstGeom prst="rect">
            <a:avLst/>
          </a:prstGeom>
          <a:noFill/>
        </p:spPr>
        <p:txBody>
          <a:bodyPr wrap="square" rtlCol="0">
            <a:spAutoFit/>
          </a:bodyPr>
          <a:lstStyle/>
          <a:p>
            <a:pPr algn="just">
              <a:spcBef>
                <a:spcPts val="0"/>
              </a:spcBef>
              <a:spcAft>
                <a:spcPts val="0"/>
              </a:spcAft>
            </a:pPr>
            <a:r>
              <a:rPr lang="en-US" sz="1400" b="1" u="sng" dirty="0" smtClean="0">
                <a:latin typeface="+mn-lt"/>
              </a:rPr>
              <a:t>Avionics &amp; Functionalities:</a:t>
            </a:r>
          </a:p>
          <a:p>
            <a:pPr marL="285750" indent="-285750" algn="just">
              <a:spcBef>
                <a:spcPts val="300"/>
              </a:spcBef>
              <a:spcAft>
                <a:spcPts val="300"/>
              </a:spcAft>
              <a:buFont typeface="Arial" panose="020B0604020202020204" pitchFamily="34" charset="0"/>
              <a:buChar char="•"/>
            </a:pPr>
            <a:r>
              <a:rPr lang="en-US" sz="1400" dirty="0" smtClean="0">
                <a:latin typeface="+mn-lt"/>
              </a:rPr>
              <a:t>Integrated FMS/FCS with triple redundant Architecture</a:t>
            </a:r>
          </a:p>
          <a:p>
            <a:pPr marL="285750" indent="-285750" algn="just">
              <a:spcBef>
                <a:spcPts val="300"/>
              </a:spcBef>
              <a:spcAft>
                <a:spcPts val="300"/>
              </a:spcAft>
              <a:buFont typeface="Arial" panose="020B0604020202020204" pitchFamily="34" charset="0"/>
              <a:buChar char="•"/>
            </a:pPr>
            <a:r>
              <a:rPr lang="en-US" sz="1400" dirty="0" smtClean="0">
                <a:latin typeface="+mn-lt"/>
              </a:rPr>
              <a:t>Redundant Actuation  System</a:t>
            </a:r>
          </a:p>
          <a:p>
            <a:pPr marL="285750" indent="-285750" algn="just">
              <a:spcBef>
                <a:spcPts val="300"/>
              </a:spcBef>
              <a:spcAft>
                <a:spcPts val="300"/>
              </a:spcAft>
              <a:buFont typeface="Arial" panose="020B0604020202020204" pitchFamily="34" charset="0"/>
              <a:buChar char="•"/>
            </a:pPr>
            <a:r>
              <a:rPr lang="en-US" sz="1400" dirty="0" smtClean="0">
                <a:latin typeface="+mn-lt"/>
              </a:rPr>
              <a:t>Redundant Data-Link Architecture</a:t>
            </a:r>
          </a:p>
          <a:p>
            <a:pPr marL="285750" indent="-285750" algn="just">
              <a:spcBef>
                <a:spcPts val="300"/>
              </a:spcBef>
              <a:spcAft>
                <a:spcPts val="300"/>
              </a:spcAft>
              <a:buFont typeface="Arial" panose="020B0604020202020204" pitchFamily="34" charset="0"/>
              <a:buChar char="•"/>
            </a:pPr>
            <a:r>
              <a:rPr lang="en-US" sz="1400" dirty="0">
                <a:latin typeface="+mn-lt"/>
              </a:rPr>
              <a:t>Fully Automatic Take-off and </a:t>
            </a:r>
            <a:r>
              <a:rPr lang="en-US" sz="1400" dirty="0" smtClean="0">
                <a:latin typeface="+mn-lt"/>
              </a:rPr>
              <a:t>Landing</a:t>
            </a:r>
          </a:p>
          <a:p>
            <a:pPr marL="285750" indent="-285750" algn="just">
              <a:spcBef>
                <a:spcPts val="300"/>
              </a:spcBef>
              <a:spcAft>
                <a:spcPts val="300"/>
              </a:spcAft>
              <a:buFont typeface="Arial" panose="020B0604020202020204" pitchFamily="34" charset="0"/>
              <a:buChar char="•"/>
            </a:pPr>
            <a:r>
              <a:rPr lang="en-US" sz="1400" dirty="0" smtClean="0">
                <a:latin typeface="+mn-lt"/>
              </a:rPr>
              <a:t>Automatic Navigation</a:t>
            </a:r>
          </a:p>
          <a:p>
            <a:pPr marL="285750" indent="-285750" algn="just">
              <a:spcBef>
                <a:spcPts val="300"/>
              </a:spcBef>
              <a:spcAft>
                <a:spcPts val="300"/>
              </a:spcAft>
              <a:buFont typeface="Arial" panose="020B0604020202020204" pitchFamily="34" charset="0"/>
              <a:buChar char="•"/>
            </a:pPr>
            <a:r>
              <a:rPr lang="en-US" sz="1400" dirty="0" smtClean="0">
                <a:latin typeface="+mn-lt"/>
              </a:rPr>
              <a:t>Lost-Link Automatic Recover Procedures</a:t>
            </a:r>
          </a:p>
          <a:p>
            <a:pPr marL="285750" indent="-285750" algn="just">
              <a:spcBef>
                <a:spcPts val="300"/>
              </a:spcBef>
              <a:spcAft>
                <a:spcPts val="300"/>
              </a:spcAft>
              <a:buFont typeface="Arial" panose="020B0604020202020204" pitchFamily="34" charset="0"/>
              <a:buChar char="•"/>
            </a:pPr>
            <a:r>
              <a:rPr lang="en-US" sz="1400" dirty="0" smtClean="0">
                <a:latin typeface="+mn-lt"/>
              </a:rPr>
              <a:t>Automatic Autorotation on Engine Failure</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434536"/>
            <a:ext cx="1979711" cy="40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951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pertina grafica">
  <a:themeElements>
    <a:clrScheme name="sodali ok">
      <a:dk1>
        <a:srgbClr val="545458"/>
      </a:dk1>
      <a:lt1>
        <a:sysClr val="window" lastClr="FFFFFF"/>
      </a:lt1>
      <a:dk2>
        <a:srgbClr val="BDBCBB"/>
      </a:dk2>
      <a:lt2>
        <a:srgbClr val="7A132F"/>
      </a:lt2>
      <a:accent1>
        <a:srgbClr val="F6A800"/>
      </a:accent1>
      <a:accent2>
        <a:srgbClr val="E42C39"/>
      </a:accent2>
      <a:accent3>
        <a:srgbClr val="0058A3"/>
      </a:accent3>
      <a:accent4>
        <a:srgbClr val="95921A"/>
      </a:accent4>
      <a:accent5>
        <a:srgbClr val="007CA1"/>
      </a:accent5>
      <a:accent6>
        <a:srgbClr val="A8541F"/>
      </a:accent6>
      <a:hlink>
        <a:srgbClr val="7A132F"/>
      </a:hlink>
      <a:folHlink>
        <a:srgbClr val="00011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iusura">
  <a:themeElements>
    <a:clrScheme name="sodali ok">
      <a:dk1>
        <a:srgbClr val="545458"/>
      </a:dk1>
      <a:lt1>
        <a:sysClr val="window" lastClr="FFFFFF"/>
      </a:lt1>
      <a:dk2>
        <a:srgbClr val="BDBCBB"/>
      </a:dk2>
      <a:lt2>
        <a:srgbClr val="7A132F"/>
      </a:lt2>
      <a:accent1>
        <a:srgbClr val="F6A800"/>
      </a:accent1>
      <a:accent2>
        <a:srgbClr val="E42C39"/>
      </a:accent2>
      <a:accent3>
        <a:srgbClr val="0058A3"/>
      </a:accent3>
      <a:accent4>
        <a:srgbClr val="95921A"/>
      </a:accent4>
      <a:accent5>
        <a:srgbClr val="007CA1"/>
      </a:accent5>
      <a:accent6>
        <a:srgbClr val="A8541F"/>
      </a:accent6>
      <a:hlink>
        <a:srgbClr val="7A132F"/>
      </a:hlink>
      <a:folHlink>
        <a:srgbClr val="00011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24353</TotalTime>
  <Words>855</Words>
  <Application>Microsoft Office PowerPoint</Application>
  <PresentationFormat>On-screen Show (4:3)</PresentationFormat>
  <Paragraphs>183</Paragraphs>
  <Slides>23</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copertina grafica</vt:lpstr>
      <vt:lpstr>Custom Design</vt:lpstr>
      <vt:lpstr>chiusura</vt:lpstr>
      <vt:lpstr>think-cell Slide</vt:lpstr>
      <vt:lpstr>AWSOLO Rotary Unmanned Aerial System (RUAS)  </vt:lpstr>
      <vt:lpstr>PowerPoint Presentation</vt:lpstr>
      <vt:lpstr>Leonardo Helicopters: 3 Strategic Pillars</vt:lpstr>
      <vt:lpstr>Leonardo Helicopters RUAS</vt:lpstr>
      <vt:lpstr>PowerPoint Presentation</vt:lpstr>
      <vt:lpstr>PowerPoint Presentation</vt:lpstr>
      <vt:lpstr>AW SOLO R-UAS Components </vt:lpstr>
      <vt:lpstr>AW SOLO - Ground Control Station</vt:lpstr>
      <vt:lpstr>AW SOLO - Air Vehicle</vt:lpstr>
      <vt:lpstr>PowerPoint Presentation</vt:lpstr>
      <vt:lpstr>Payloads</vt:lpstr>
      <vt:lpstr>Payloads: EO/IR</vt:lpstr>
      <vt:lpstr>Payloads: Synthetic Aperture RADAR</vt:lpstr>
      <vt:lpstr>Payloads: Maritime RADAR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Leonardo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Sarah Rigolio</dc:creator>
  <cp:lastModifiedBy>Chojnacki Paweł</cp:lastModifiedBy>
  <cp:revision>1894</cp:revision>
  <cp:lastPrinted>2018-06-19T16:14:16Z</cp:lastPrinted>
  <dcterms:created xsi:type="dcterms:W3CDTF">2012-04-02T20:29:13Z</dcterms:created>
  <dcterms:modified xsi:type="dcterms:W3CDTF">2018-12-03T09:39:04Z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b32904-7b88-4fbd-853e-1545dcc6f0e3_Enabled">
    <vt:lpwstr>True</vt:lpwstr>
  </property>
  <property fmtid="{D5CDD505-2E9C-101B-9397-08002B2CF9AE}" pid="3" name="MSIP_Label_05b32904-7b88-4fbd-853e-1545dcc6f0e3_SiteId">
    <vt:lpwstr>31ae1cef-2393-4eb1-8962-4e4bbfccd663</vt:lpwstr>
  </property>
  <property fmtid="{D5CDD505-2E9C-101B-9397-08002B2CF9AE}" pid="4" name="MSIP_Label_05b32904-7b88-4fbd-853e-1545dcc6f0e3_Ref">
    <vt:lpwstr>https://api.informationprotection.azure.com/api/31ae1cef-2393-4eb1-8962-4e4bbfccd663</vt:lpwstr>
  </property>
  <property fmtid="{D5CDD505-2E9C-101B-9397-08002B2CF9AE}" pid="5" name="MSIP_Label_05b32904-7b88-4fbd-853e-1545dcc6f0e3_Owner">
    <vt:lpwstr>602@agustawestland.local</vt:lpwstr>
  </property>
  <property fmtid="{D5CDD505-2E9C-101B-9397-08002B2CF9AE}" pid="6" name="MSIP_Label_05b32904-7b88-4fbd-853e-1545dcc6f0e3_SetDate">
    <vt:lpwstr>2018-06-07T16:10:23.3716126+02:00</vt:lpwstr>
  </property>
  <property fmtid="{D5CDD505-2E9C-101B-9397-08002B2CF9AE}" pid="7" name="MSIP_Label_05b32904-7b88-4fbd-853e-1545dcc6f0e3_Name">
    <vt:lpwstr>Company General Use</vt:lpwstr>
  </property>
  <property fmtid="{D5CDD505-2E9C-101B-9397-08002B2CF9AE}" pid="8" name="MSIP_Label_05b32904-7b88-4fbd-853e-1545dcc6f0e3_Application">
    <vt:lpwstr>Microsoft Azure Information Protection</vt:lpwstr>
  </property>
  <property fmtid="{D5CDD505-2E9C-101B-9397-08002B2CF9AE}" pid="9" name="MSIP_Label_05b32904-7b88-4fbd-853e-1545dcc6f0e3_Extended_MSFT_Method">
    <vt:lpwstr>Manual</vt:lpwstr>
  </property>
  <property fmtid="{D5CDD505-2E9C-101B-9397-08002B2CF9AE}" pid="10" name="MSIP_Label_dfbae739-7e05-4265-80d7-c73ef6dc7a63_Enabled">
    <vt:lpwstr>True</vt:lpwstr>
  </property>
  <property fmtid="{D5CDD505-2E9C-101B-9397-08002B2CF9AE}" pid="11" name="MSIP_Label_dfbae739-7e05-4265-80d7-c73ef6dc7a63_SiteId">
    <vt:lpwstr>31ae1cef-2393-4eb1-8962-4e4bbfccd663</vt:lpwstr>
  </property>
  <property fmtid="{D5CDD505-2E9C-101B-9397-08002B2CF9AE}" pid="12" name="MSIP_Label_dfbae739-7e05-4265-80d7-c73ef6dc7a63_Ref">
    <vt:lpwstr>https://api.informationprotection.azure.com/api/31ae1cef-2393-4eb1-8962-4e4bbfccd663</vt:lpwstr>
  </property>
  <property fmtid="{D5CDD505-2E9C-101B-9397-08002B2CF9AE}" pid="13" name="MSIP_Label_dfbae739-7e05-4265-80d7-c73ef6dc7a63_Owner">
    <vt:lpwstr>602@agustawestland.local</vt:lpwstr>
  </property>
  <property fmtid="{D5CDD505-2E9C-101B-9397-08002B2CF9AE}" pid="14" name="MSIP_Label_dfbae739-7e05-4265-80d7-c73ef6dc7a63_SetDate">
    <vt:lpwstr>2018-06-07T16:10:23.3746129+02:00</vt:lpwstr>
  </property>
  <property fmtid="{D5CDD505-2E9C-101B-9397-08002B2CF9AE}" pid="15" name="MSIP_Label_dfbae739-7e05-4265-80d7-c73ef6dc7a63_Name">
    <vt:lpwstr>No Mark</vt:lpwstr>
  </property>
  <property fmtid="{D5CDD505-2E9C-101B-9397-08002B2CF9AE}" pid="16" name="MSIP_Label_dfbae739-7e05-4265-80d7-c73ef6dc7a63_Application">
    <vt:lpwstr>Microsoft Azure Information Protection</vt:lpwstr>
  </property>
  <property fmtid="{D5CDD505-2E9C-101B-9397-08002B2CF9AE}" pid="17" name="MSIP_Label_dfbae739-7e05-4265-80d7-c73ef6dc7a63_Extended_MSFT_Method">
    <vt:lpwstr>Manual</vt:lpwstr>
  </property>
  <property fmtid="{D5CDD505-2E9C-101B-9397-08002B2CF9AE}" pid="18" name="MSIP_Label_dfbae739-7e05-4265-80d7-c73ef6dc7a63_Parent">
    <vt:lpwstr>05b32904-7b88-4fbd-853e-1545dcc6f0e3</vt:lpwstr>
  </property>
  <property fmtid="{D5CDD505-2E9C-101B-9397-08002B2CF9AE}" pid="19" name="Sensitivity">
    <vt:lpwstr>Company General Use No Mark</vt:lpwstr>
  </property>
</Properties>
</file>