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BCE16A-C02B-4B3F-A79D-EAA826EBC3DC}" v="31" dt="2018-12-03T21:29:40.9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zej Majka" userId="9cb7939042b1e37f" providerId="LiveId" clId="{2ABCE16A-C02B-4B3F-A79D-EAA826EBC3DC}"/>
    <pc:docChg chg="undo custSel addSld delSld modSld sldOrd">
      <pc:chgData name="Andrzej Majka" userId="9cb7939042b1e37f" providerId="LiveId" clId="{2ABCE16A-C02B-4B3F-A79D-EAA826EBC3DC}" dt="2018-12-03T21:29:59.994" v="155" actId="790"/>
      <pc:docMkLst>
        <pc:docMk/>
      </pc:docMkLst>
      <pc:sldChg chg="addSp modSp">
        <pc:chgData name="Andrzej Majka" userId="9cb7939042b1e37f" providerId="LiveId" clId="{2ABCE16A-C02B-4B3F-A79D-EAA826EBC3DC}" dt="2018-12-03T20:36:07.365" v="9" actId="1076"/>
        <pc:sldMkLst>
          <pc:docMk/>
          <pc:sldMk cId="2275923550" sldId="256"/>
        </pc:sldMkLst>
        <pc:spChg chg="mod">
          <ac:chgData name="Andrzej Majka" userId="9cb7939042b1e37f" providerId="LiveId" clId="{2ABCE16A-C02B-4B3F-A79D-EAA826EBC3DC}" dt="2018-12-03T20:35:59.196" v="6" actId="120"/>
          <ac:spMkLst>
            <pc:docMk/>
            <pc:sldMk cId="2275923550" sldId="256"/>
            <ac:spMk id="5" creationId="{9EEC74D1-0F80-496B-B7DB-F76F2563DA97}"/>
          </ac:spMkLst>
        </pc:spChg>
        <pc:spChg chg="mod">
          <ac:chgData name="Andrzej Majka" userId="9cb7939042b1e37f" providerId="LiveId" clId="{2ABCE16A-C02B-4B3F-A79D-EAA826EBC3DC}" dt="2018-12-03T20:36:05.240" v="8" actId="1076"/>
          <ac:spMkLst>
            <pc:docMk/>
            <pc:sldMk cId="2275923550" sldId="256"/>
            <ac:spMk id="6" creationId="{CCB18C45-5885-4074-92D1-9CB1D9AFABFE}"/>
          </ac:spMkLst>
        </pc:spChg>
        <pc:spChg chg="add mod">
          <ac:chgData name="Andrzej Majka" userId="9cb7939042b1e37f" providerId="LiveId" clId="{2ABCE16A-C02B-4B3F-A79D-EAA826EBC3DC}" dt="2018-12-03T20:36:07.365" v="9" actId="1076"/>
          <ac:spMkLst>
            <pc:docMk/>
            <pc:sldMk cId="2275923550" sldId="256"/>
            <ac:spMk id="7" creationId="{2AA76732-3E43-4FA6-95E3-C9D51945109B}"/>
          </ac:spMkLst>
        </pc:spChg>
      </pc:sldChg>
      <pc:sldChg chg="addSp delSp modSp add">
        <pc:chgData name="Andrzej Majka" userId="9cb7939042b1e37f" providerId="LiveId" clId="{2ABCE16A-C02B-4B3F-A79D-EAA826EBC3DC}" dt="2018-12-03T20:44:26.678" v="46" actId="14100"/>
        <pc:sldMkLst>
          <pc:docMk/>
          <pc:sldMk cId="1942858307" sldId="257"/>
        </pc:sldMkLst>
        <pc:spChg chg="add mod">
          <ac:chgData name="Andrzej Majka" userId="9cb7939042b1e37f" providerId="LiveId" clId="{2ABCE16A-C02B-4B3F-A79D-EAA826EBC3DC}" dt="2018-12-03T20:44:26.678" v="46" actId="14100"/>
          <ac:spMkLst>
            <pc:docMk/>
            <pc:sldMk cId="1942858307" sldId="257"/>
            <ac:spMk id="2" creationId="{FE7AF2A3-532C-4325-999F-8600D203BD75}"/>
          </ac:spMkLst>
        </pc:spChg>
        <pc:spChg chg="del">
          <ac:chgData name="Andrzej Majka" userId="9cb7939042b1e37f" providerId="LiveId" clId="{2ABCE16A-C02B-4B3F-A79D-EAA826EBC3DC}" dt="2018-12-03T20:42:19.203" v="11" actId="478"/>
          <ac:spMkLst>
            <pc:docMk/>
            <pc:sldMk cId="1942858307" sldId="257"/>
            <ac:spMk id="5" creationId="{9EEC74D1-0F80-496B-B7DB-F76F2563DA97}"/>
          </ac:spMkLst>
        </pc:spChg>
        <pc:spChg chg="del">
          <ac:chgData name="Andrzej Majka" userId="9cb7939042b1e37f" providerId="LiveId" clId="{2ABCE16A-C02B-4B3F-A79D-EAA826EBC3DC}" dt="2018-12-03T20:42:19.203" v="11" actId="478"/>
          <ac:spMkLst>
            <pc:docMk/>
            <pc:sldMk cId="1942858307" sldId="257"/>
            <ac:spMk id="6" creationId="{CCB18C45-5885-4074-92D1-9CB1D9AFABFE}"/>
          </ac:spMkLst>
        </pc:spChg>
        <pc:spChg chg="del">
          <ac:chgData name="Andrzej Majka" userId="9cb7939042b1e37f" providerId="LiveId" clId="{2ABCE16A-C02B-4B3F-A79D-EAA826EBC3DC}" dt="2018-12-03T20:42:19.203" v="11" actId="478"/>
          <ac:spMkLst>
            <pc:docMk/>
            <pc:sldMk cId="1942858307" sldId="257"/>
            <ac:spMk id="7" creationId="{2AA76732-3E43-4FA6-95E3-C9D51945109B}"/>
          </ac:spMkLst>
        </pc:spChg>
      </pc:sldChg>
      <pc:sldChg chg="modSp add">
        <pc:chgData name="Andrzej Majka" userId="9cb7939042b1e37f" providerId="LiveId" clId="{2ABCE16A-C02B-4B3F-A79D-EAA826EBC3DC}" dt="2018-12-03T20:45:57.487" v="63" actId="1076"/>
        <pc:sldMkLst>
          <pc:docMk/>
          <pc:sldMk cId="2928714861" sldId="258"/>
        </pc:sldMkLst>
        <pc:spChg chg="mod">
          <ac:chgData name="Andrzej Majka" userId="9cb7939042b1e37f" providerId="LiveId" clId="{2ABCE16A-C02B-4B3F-A79D-EAA826EBC3DC}" dt="2018-12-03T20:45:57.487" v="63" actId="1076"/>
          <ac:spMkLst>
            <pc:docMk/>
            <pc:sldMk cId="2928714861" sldId="258"/>
            <ac:spMk id="2" creationId="{FE7AF2A3-532C-4325-999F-8600D203BD75}"/>
          </ac:spMkLst>
        </pc:spChg>
      </pc:sldChg>
      <pc:sldChg chg="modSp add">
        <pc:chgData name="Andrzej Majka" userId="9cb7939042b1e37f" providerId="LiveId" clId="{2ABCE16A-C02B-4B3F-A79D-EAA826EBC3DC}" dt="2018-12-03T21:02:03.523" v="70" actId="123"/>
        <pc:sldMkLst>
          <pc:docMk/>
          <pc:sldMk cId="3392772780" sldId="259"/>
        </pc:sldMkLst>
        <pc:spChg chg="mod">
          <ac:chgData name="Andrzej Majka" userId="9cb7939042b1e37f" providerId="LiveId" clId="{2ABCE16A-C02B-4B3F-A79D-EAA826EBC3DC}" dt="2018-12-03T21:02:03.523" v="70" actId="123"/>
          <ac:spMkLst>
            <pc:docMk/>
            <pc:sldMk cId="3392772780" sldId="259"/>
            <ac:spMk id="2" creationId="{FE7AF2A3-532C-4325-999F-8600D203BD75}"/>
          </ac:spMkLst>
        </pc:spChg>
      </pc:sldChg>
      <pc:sldChg chg="modSp add">
        <pc:chgData name="Andrzej Majka" userId="9cb7939042b1e37f" providerId="LiveId" clId="{2ABCE16A-C02B-4B3F-A79D-EAA826EBC3DC}" dt="2018-12-03T21:17:44.471" v="95" actId="108"/>
        <pc:sldMkLst>
          <pc:docMk/>
          <pc:sldMk cId="1260402223" sldId="260"/>
        </pc:sldMkLst>
        <pc:spChg chg="mod">
          <ac:chgData name="Andrzej Majka" userId="9cb7939042b1e37f" providerId="LiveId" clId="{2ABCE16A-C02B-4B3F-A79D-EAA826EBC3DC}" dt="2018-12-03T21:17:44.471" v="95" actId="108"/>
          <ac:spMkLst>
            <pc:docMk/>
            <pc:sldMk cId="1260402223" sldId="260"/>
            <ac:spMk id="2" creationId="{FE7AF2A3-532C-4325-999F-8600D203BD75}"/>
          </ac:spMkLst>
        </pc:spChg>
      </pc:sldChg>
      <pc:sldChg chg="modSp add">
        <pc:chgData name="Andrzej Majka" userId="9cb7939042b1e37f" providerId="LiveId" clId="{2ABCE16A-C02B-4B3F-A79D-EAA826EBC3DC}" dt="2018-12-03T21:05:27.799" v="90" actId="123"/>
        <pc:sldMkLst>
          <pc:docMk/>
          <pc:sldMk cId="1524967047" sldId="261"/>
        </pc:sldMkLst>
        <pc:spChg chg="mod">
          <ac:chgData name="Andrzej Majka" userId="9cb7939042b1e37f" providerId="LiveId" clId="{2ABCE16A-C02B-4B3F-A79D-EAA826EBC3DC}" dt="2018-12-03T21:05:27.799" v="90" actId="123"/>
          <ac:spMkLst>
            <pc:docMk/>
            <pc:sldMk cId="1524967047" sldId="261"/>
            <ac:spMk id="2" creationId="{FE7AF2A3-532C-4325-999F-8600D203BD75}"/>
          </ac:spMkLst>
        </pc:spChg>
      </pc:sldChg>
      <pc:sldChg chg="addSp delSp modSp add">
        <pc:chgData name="Andrzej Majka" userId="9cb7939042b1e37f" providerId="LiveId" clId="{2ABCE16A-C02B-4B3F-A79D-EAA826EBC3DC}" dt="2018-12-03T21:25:01.861" v="130" actId="1076"/>
        <pc:sldMkLst>
          <pc:docMk/>
          <pc:sldMk cId="427281030" sldId="262"/>
        </pc:sldMkLst>
        <pc:spChg chg="mod">
          <ac:chgData name="Andrzej Majka" userId="9cb7939042b1e37f" providerId="LiveId" clId="{2ABCE16A-C02B-4B3F-A79D-EAA826EBC3DC}" dt="2018-12-03T21:22:19.622" v="113" actId="20577"/>
          <ac:spMkLst>
            <pc:docMk/>
            <pc:sldMk cId="427281030" sldId="262"/>
            <ac:spMk id="2" creationId="{FE7AF2A3-532C-4325-999F-8600D203BD75}"/>
          </ac:spMkLst>
        </pc:spChg>
        <pc:spChg chg="add del">
          <ac:chgData name="Andrzej Majka" userId="9cb7939042b1e37f" providerId="LiveId" clId="{2ABCE16A-C02B-4B3F-A79D-EAA826EBC3DC}" dt="2018-12-03T21:22:32.980" v="115"/>
          <ac:spMkLst>
            <pc:docMk/>
            <pc:sldMk cId="427281030" sldId="262"/>
            <ac:spMk id="3" creationId="{63E3A41E-7EE9-4B21-97E5-67A1834EE815}"/>
          </ac:spMkLst>
        </pc:spChg>
        <pc:spChg chg="add del">
          <ac:chgData name="Andrzej Majka" userId="9cb7939042b1e37f" providerId="LiveId" clId="{2ABCE16A-C02B-4B3F-A79D-EAA826EBC3DC}" dt="2018-12-03T21:22:52.417" v="117"/>
          <ac:spMkLst>
            <pc:docMk/>
            <pc:sldMk cId="427281030" sldId="262"/>
            <ac:spMk id="5" creationId="{22D2756B-157A-4D52-8568-34599E56AAE4}"/>
          </ac:spMkLst>
        </pc:spChg>
        <pc:spChg chg="add del">
          <ac:chgData name="Andrzej Majka" userId="9cb7939042b1e37f" providerId="LiveId" clId="{2ABCE16A-C02B-4B3F-A79D-EAA826EBC3DC}" dt="2018-12-03T21:23:05.503" v="119"/>
          <ac:spMkLst>
            <pc:docMk/>
            <pc:sldMk cId="427281030" sldId="262"/>
            <ac:spMk id="6" creationId="{EC66A0CD-E0D2-4ED2-AC51-BA8106C05DF4}"/>
          </ac:spMkLst>
        </pc:spChg>
        <pc:picChg chg="add mod modCrop">
          <ac:chgData name="Andrzej Majka" userId="9cb7939042b1e37f" providerId="LiveId" clId="{2ABCE16A-C02B-4B3F-A79D-EAA826EBC3DC}" dt="2018-12-03T21:25:01.861" v="130" actId="1076"/>
          <ac:picMkLst>
            <pc:docMk/>
            <pc:sldMk cId="427281030" sldId="262"/>
            <ac:picMk id="7" creationId="{A0FF3C9D-B38F-40A5-B198-8CF9C9771C6F}"/>
          </ac:picMkLst>
        </pc:picChg>
      </pc:sldChg>
      <pc:sldChg chg="modSp add del">
        <pc:chgData name="Andrzej Majka" userId="9cb7939042b1e37f" providerId="LiveId" clId="{2ABCE16A-C02B-4B3F-A79D-EAA826EBC3DC}" dt="2018-12-03T21:29:42.911" v="154" actId="2696"/>
        <pc:sldMkLst>
          <pc:docMk/>
          <pc:sldMk cId="4201543476" sldId="263"/>
        </pc:sldMkLst>
        <pc:spChg chg="mod">
          <ac:chgData name="Andrzej Majka" userId="9cb7939042b1e37f" providerId="LiveId" clId="{2ABCE16A-C02B-4B3F-A79D-EAA826EBC3DC}" dt="2018-12-03T21:27:08.431" v="146" actId="20577"/>
          <ac:spMkLst>
            <pc:docMk/>
            <pc:sldMk cId="4201543476" sldId="263"/>
            <ac:spMk id="2" creationId="{FE7AF2A3-532C-4325-999F-8600D203BD75}"/>
          </ac:spMkLst>
        </pc:spChg>
      </pc:sldChg>
      <pc:sldChg chg="modSp add ord">
        <pc:chgData name="Andrzej Majka" userId="9cb7939042b1e37f" providerId="LiveId" clId="{2ABCE16A-C02B-4B3F-A79D-EAA826EBC3DC}" dt="2018-12-03T21:29:59.994" v="155" actId="790"/>
        <pc:sldMkLst>
          <pc:docMk/>
          <pc:sldMk cId="2705116631" sldId="264"/>
        </pc:sldMkLst>
        <pc:spChg chg="mod">
          <ac:chgData name="Andrzej Majka" userId="9cb7939042b1e37f" providerId="LiveId" clId="{2ABCE16A-C02B-4B3F-A79D-EAA826EBC3DC}" dt="2018-12-03T21:29:59.994" v="155" actId="790"/>
          <ac:spMkLst>
            <pc:docMk/>
            <pc:sldMk cId="2705116631" sldId="264"/>
            <ac:spMk id="2" creationId="{FE7AF2A3-532C-4325-999F-8600D203BD7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BE624A-26E8-4BF7-BF18-5C24B93F0194}"/>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GB"/>
          </a:p>
        </p:txBody>
      </p:sp>
      <p:sp>
        <p:nvSpPr>
          <p:cNvPr id="3" name="Podtytuł 2">
            <a:extLst>
              <a:ext uri="{FF2B5EF4-FFF2-40B4-BE49-F238E27FC236}">
                <a16:creationId xmlns:a16="http://schemas.microsoft.com/office/drawing/2014/main" id="{BB10EE37-B70D-4EDC-BD51-B5A158A43C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GB"/>
          </a:p>
        </p:txBody>
      </p:sp>
      <p:sp>
        <p:nvSpPr>
          <p:cNvPr id="4" name="Symbol zastępczy daty 3">
            <a:extLst>
              <a:ext uri="{FF2B5EF4-FFF2-40B4-BE49-F238E27FC236}">
                <a16:creationId xmlns:a16="http://schemas.microsoft.com/office/drawing/2014/main" id="{554EB215-9219-4AF4-9715-20E2904D07C6}"/>
              </a:ext>
            </a:extLst>
          </p:cNvPr>
          <p:cNvSpPr>
            <a:spLocks noGrp="1"/>
          </p:cNvSpPr>
          <p:nvPr>
            <p:ph type="dt" sz="half" idx="10"/>
          </p:nvPr>
        </p:nvSpPr>
        <p:spPr/>
        <p:txBody>
          <a:bodyPr/>
          <a:lstStyle/>
          <a:p>
            <a:fld id="{5EFB4F68-77B5-49E3-B4E9-F9BEF9F0D3CE}" type="datetimeFigureOut">
              <a:rPr lang="en-GB" smtClean="0"/>
              <a:t>03/12/2018</a:t>
            </a:fld>
            <a:endParaRPr lang="en-GB"/>
          </a:p>
        </p:txBody>
      </p:sp>
      <p:sp>
        <p:nvSpPr>
          <p:cNvPr id="5" name="Symbol zastępczy stopki 4">
            <a:extLst>
              <a:ext uri="{FF2B5EF4-FFF2-40B4-BE49-F238E27FC236}">
                <a16:creationId xmlns:a16="http://schemas.microsoft.com/office/drawing/2014/main" id="{900B0D6A-1A57-4D71-B067-D3392C31E1BE}"/>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833C157F-AD8C-4194-82DA-4B28C66C644D}"/>
              </a:ext>
            </a:extLst>
          </p:cNvPr>
          <p:cNvSpPr>
            <a:spLocks noGrp="1"/>
          </p:cNvSpPr>
          <p:nvPr>
            <p:ph type="sldNum" sz="quarter" idx="12"/>
          </p:nvPr>
        </p:nvSpPr>
        <p:spPr/>
        <p:txBody>
          <a:bodyPr/>
          <a:lstStyle/>
          <a:p>
            <a:fld id="{1433A161-0B26-49A8-A990-F4DCA4E6EFFE}" type="slidenum">
              <a:rPr lang="en-GB" smtClean="0"/>
              <a:t>‹#›</a:t>
            </a:fld>
            <a:endParaRPr lang="en-GB"/>
          </a:p>
        </p:txBody>
      </p:sp>
    </p:spTree>
    <p:extLst>
      <p:ext uri="{BB962C8B-B14F-4D97-AF65-F5344CB8AC3E}">
        <p14:creationId xmlns:p14="http://schemas.microsoft.com/office/powerpoint/2010/main" val="2826827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C777A07-8E9F-4954-B713-2EB1286AC9B4}"/>
              </a:ext>
            </a:extLst>
          </p:cNvPr>
          <p:cNvSpPr>
            <a:spLocks noGrp="1"/>
          </p:cNvSpPr>
          <p:nvPr>
            <p:ph type="title"/>
          </p:nvPr>
        </p:nvSpPr>
        <p:spPr/>
        <p:txBody>
          <a:bodyPr/>
          <a:lstStyle/>
          <a:p>
            <a:r>
              <a:rPr lang="pl-PL"/>
              <a:t>Kliknij, aby edytować styl</a:t>
            </a:r>
            <a:endParaRPr lang="en-GB"/>
          </a:p>
        </p:txBody>
      </p:sp>
      <p:sp>
        <p:nvSpPr>
          <p:cNvPr id="3" name="Symbol zastępczy tytułu pionowego 2">
            <a:extLst>
              <a:ext uri="{FF2B5EF4-FFF2-40B4-BE49-F238E27FC236}">
                <a16:creationId xmlns:a16="http://schemas.microsoft.com/office/drawing/2014/main" id="{E47554ED-E719-446C-9320-2478CC2BFF20}"/>
              </a:ext>
            </a:extLst>
          </p:cNvPr>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DA3BA7FC-3357-4831-9322-6A2980851EBA}"/>
              </a:ext>
            </a:extLst>
          </p:cNvPr>
          <p:cNvSpPr>
            <a:spLocks noGrp="1"/>
          </p:cNvSpPr>
          <p:nvPr>
            <p:ph type="dt" sz="half" idx="10"/>
          </p:nvPr>
        </p:nvSpPr>
        <p:spPr/>
        <p:txBody>
          <a:bodyPr/>
          <a:lstStyle/>
          <a:p>
            <a:fld id="{5EFB4F68-77B5-49E3-B4E9-F9BEF9F0D3CE}" type="datetimeFigureOut">
              <a:rPr lang="en-GB" smtClean="0"/>
              <a:t>03/12/2018</a:t>
            </a:fld>
            <a:endParaRPr lang="en-GB"/>
          </a:p>
        </p:txBody>
      </p:sp>
      <p:sp>
        <p:nvSpPr>
          <p:cNvPr id="5" name="Symbol zastępczy stopki 4">
            <a:extLst>
              <a:ext uri="{FF2B5EF4-FFF2-40B4-BE49-F238E27FC236}">
                <a16:creationId xmlns:a16="http://schemas.microsoft.com/office/drawing/2014/main" id="{CF94B85B-DD88-44F7-AEDF-6571EAD5C5F7}"/>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5D50D52A-2821-446A-8D2E-73097CA1864F}"/>
              </a:ext>
            </a:extLst>
          </p:cNvPr>
          <p:cNvSpPr>
            <a:spLocks noGrp="1"/>
          </p:cNvSpPr>
          <p:nvPr>
            <p:ph type="sldNum" sz="quarter" idx="12"/>
          </p:nvPr>
        </p:nvSpPr>
        <p:spPr/>
        <p:txBody>
          <a:bodyPr/>
          <a:lstStyle/>
          <a:p>
            <a:fld id="{1433A161-0B26-49A8-A990-F4DCA4E6EFFE}" type="slidenum">
              <a:rPr lang="en-GB" smtClean="0"/>
              <a:t>‹#›</a:t>
            </a:fld>
            <a:endParaRPr lang="en-GB"/>
          </a:p>
        </p:txBody>
      </p:sp>
    </p:spTree>
    <p:extLst>
      <p:ext uri="{BB962C8B-B14F-4D97-AF65-F5344CB8AC3E}">
        <p14:creationId xmlns:p14="http://schemas.microsoft.com/office/powerpoint/2010/main" val="107720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45E5D4F6-63E3-4A9C-BCA6-42F7B078FB3E}"/>
              </a:ext>
            </a:extLst>
          </p:cNvPr>
          <p:cNvSpPr>
            <a:spLocks noGrp="1"/>
          </p:cNvSpPr>
          <p:nvPr>
            <p:ph type="title" orient="vert"/>
          </p:nvPr>
        </p:nvSpPr>
        <p:spPr>
          <a:xfrm>
            <a:off x="8724900" y="365125"/>
            <a:ext cx="2628900" cy="5811838"/>
          </a:xfrm>
        </p:spPr>
        <p:txBody>
          <a:bodyPr vert="eaVert"/>
          <a:lstStyle/>
          <a:p>
            <a:r>
              <a:rPr lang="pl-PL"/>
              <a:t>Kliknij, aby edytować styl</a:t>
            </a:r>
            <a:endParaRPr lang="en-GB"/>
          </a:p>
        </p:txBody>
      </p:sp>
      <p:sp>
        <p:nvSpPr>
          <p:cNvPr id="3" name="Symbol zastępczy tytułu pionowego 2">
            <a:extLst>
              <a:ext uri="{FF2B5EF4-FFF2-40B4-BE49-F238E27FC236}">
                <a16:creationId xmlns:a16="http://schemas.microsoft.com/office/drawing/2014/main" id="{7B7EA094-DE85-4FE5-A84D-C0860C7B6431}"/>
              </a:ext>
            </a:extLst>
          </p:cNvPr>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A7F340E7-D83F-421F-B318-1DCC379BF5B7}"/>
              </a:ext>
            </a:extLst>
          </p:cNvPr>
          <p:cNvSpPr>
            <a:spLocks noGrp="1"/>
          </p:cNvSpPr>
          <p:nvPr>
            <p:ph type="dt" sz="half" idx="10"/>
          </p:nvPr>
        </p:nvSpPr>
        <p:spPr/>
        <p:txBody>
          <a:bodyPr/>
          <a:lstStyle/>
          <a:p>
            <a:fld id="{5EFB4F68-77B5-49E3-B4E9-F9BEF9F0D3CE}" type="datetimeFigureOut">
              <a:rPr lang="en-GB" smtClean="0"/>
              <a:t>03/12/2018</a:t>
            </a:fld>
            <a:endParaRPr lang="en-GB"/>
          </a:p>
        </p:txBody>
      </p:sp>
      <p:sp>
        <p:nvSpPr>
          <p:cNvPr id="5" name="Symbol zastępczy stopki 4">
            <a:extLst>
              <a:ext uri="{FF2B5EF4-FFF2-40B4-BE49-F238E27FC236}">
                <a16:creationId xmlns:a16="http://schemas.microsoft.com/office/drawing/2014/main" id="{5C590235-36BF-4C43-818A-FCD97D338E1A}"/>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C4E4BBBB-D803-4987-ADEC-6247B8DF1A18}"/>
              </a:ext>
            </a:extLst>
          </p:cNvPr>
          <p:cNvSpPr>
            <a:spLocks noGrp="1"/>
          </p:cNvSpPr>
          <p:nvPr>
            <p:ph type="sldNum" sz="quarter" idx="12"/>
          </p:nvPr>
        </p:nvSpPr>
        <p:spPr/>
        <p:txBody>
          <a:bodyPr/>
          <a:lstStyle/>
          <a:p>
            <a:fld id="{1433A161-0B26-49A8-A990-F4DCA4E6EFFE}" type="slidenum">
              <a:rPr lang="en-GB" smtClean="0"/>
              <a:t>‹#›</a:t>
            </a:fld>
            <a:endParaRPr lang="en-GB"/>
          </a:p>
        </p:txBody>
      </p:sp>
    </p:spTree>
    <p:extLst>
      <p:ext uri="{BB962C8B-B14F-4D97-AF65-F5344CB8AC3E}">
        <p14:creationId xmlns:p14="http://schemas.microsoft.com/office/powerpoint/2010/main" val="11398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30818D-E5E7-4E08-B9A9-D975BBBCAC16}"/>
              </a:ext>
            </a:extLst>
          </p:cNvPr>
          <p:cNvSpPr>
            <a:spLocks noGrp="1"/>
          </p:cNvSpPr>
          <p:nvPr>
            <p:ph type="title"/>
          </p:nvPr>
        </p:nvSpPr>
        <p:spPr/>
        <p:txBody>
          <a:bodyPr/>
          <a:lstStyle/>
          <a:p>
            <a:r>
              <a:rPr lang="pl-PL"/>
              <a:t>Kliknij, aby edytować styl</a:t>
            </a:r>
            <a:endParaRPr lang="en-GB"/>
          </a:p>
        </p:txBody>
      </p:sp>
      <p:sp>
        <p:nvSpPr>
          <p:cNvPr id="3" name="Symbol zastępczy zawartości 2">
            <a:extLst>
              <a:ext uri="{FF2B5EF4-FFF2-40B4-BE49-F238E27FC236}">
                <a16:creationId xmlns:a16="http://schemas.microsoft.com/office/drawing/2014/main" id="{4AFA2712-7A18-4CE2-BD12-5462F5D2B8EB}"/>
              </a:ext>
            </a:extLst>
          </p:cNvPr>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B03585AC-2162-4E68-9A80-D5EE76F178D9}"/>
              </a:ext>
            </a:extLst>
          </p:cNvPr>
          <p:cNvSpPr>
            <a:spLocks noGrp="1"/>
          </p:cNvSpPr>
          <p:nvPr>
            <p:ph type="dt" sz="half" idx="10"/>
          </p:nvPr>
        </p:nvSpPr>
        <p:spPr/>
        <p:txBody>
          <a:bodyPr/>
          <a:lstStyle/>
          <a:p>
            <a:fld id="{5EFB4F68-77B5-49E3-B4E9-F9BEF9F0D3CE}" type="datetimeFigureOut">
              <a:rPr lang="en-GB" smtClean="0"/>
              <a:t>03/12/2018</a:t>
            </a:fld>
            <a:endParaRPr lang="en-GB"/>
          </a:p>
        </p:txBody>
      </p:sp>
      <p:sp>
        <p:nvSpPr>
          <p:cNvPr id="5" name="Symbol zastępczy stopki 4">
            <a:extLst>
              <a:ext uri="{FF2B5EF4-FFF2-40B4-BE49-F238E27FC236}">
                <a16:creationId xmlns:a16="http://schemas.microsoft.com/office/drawing/2014/main" id="{8585DAEC-CD92-4E3F-97CF-656196CB7B45}"/>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A4ACBD38-7177-4B31-B5D1-78EB6D46A320}"/>
              </a:ext>
            </a:extLst>
          </p:cNvPr>
          <p:cNvSpPr>
            <a:spLocks noGrp="1"/>
          </p:cNvSpPr>
          <p:nvPr>
            <p:ph type="sldNum" sz="quarter" idx="12"/>
          </p:nvPr>
        </p:nvSpPr>
        <p:spPr/>
        <p:txBody>
          <a:bodyPr/>
          <a:lstStyle/>
          <a:p>
            <a:fld id="{1433A161-0B26-49A8-A990-F4DCA4E6EFFE}" type="slidenum">
              <a:rPr lang="en-GB" smtClean="0"/>
              <a:t>‹#›</a:t>
            </a:fld>
            <a:endParaRPr lang="en-GB"/>
          </a:p>
        </p:txBody>
      </p:sp>
    </p:spTree>
    <p:extLst>
      <p:ext uri="{BB962C8B-B14F-4D97-AF65-F5344CB8AC3E}">
        <p14:creationId xmlns:p14="http://schemas.microsoft.com/office/powerpoint/2010/main" val="1817893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C820EB-2505-4E8A-8FEA-02BD90319C41}"/>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GB"/>
          </a:p>
        </p:txBody>
      </p:sp>
      <p:sp>
        <p:nvSpPr>
          <p:cNvPr id="3" name="Symbol zastępczy tekstu 2">
            <a:extLst>
              <a:ext uri="{FF2B5EF4-FFF2-40B4-BE49-F238E27FC236}">
                <a16:creationId xmlns:a16="http://schemas.microsoft.com/office/drawing/2014/main" id="{5C187A72-38FD-4141-A3D2-AAA54EBFAF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a:extLst>
              <a:ext uri="{FF2B5EF4-FFF2-40B4-BE49-F238E27FC236}">
                <a16:creationId xmlns:a16="http://schemas.microsoft.com/office/drawing/2014/main" id="{5B8480A5-E6E0-4910-AE84-E38A943D3400}"/>
              </a:ext>
            </a:extLst>
          </p:cNvPr>
          <p:cNvSpPr>
            <a:spLocks noGrp="1"/>
          </p:cNvSpPr>
          <p:nvPr>
            <p:ph type="dt" sz="half" idx="10"/>
          </p:nvPr>
        </p:nvSpPr>
        <p:spPr/>
        <p:txBody>
          <a:bodyPr/>
          <a:lstStyle/>
          <a:p>
            <a:fld id="{5EFB4F68-77B5-49E3-B4E9-F9BEF9F0D3CE}" type="datetimeFigureOut">
              <a:rPr lang="en-GB" smtClean="0"/>
              <a:t>03/12/2018</a:t>
            </a:fld>
            <a:endParaRPr lang="en-GB"/>
          </a:p>
        </p:txBody>
      </p:sp>
      <p:sp>
        <p:nvSpPr>
          <p:cNvPr id="5" name="Symbol zastępczy stopki 4">
            <a:extLst>
              <a:ext uri="{FF2B5EF4-FFF2-40B4-BE49-F238E27FC236}">
                <a16:creationId xmlns:a16="http://schemas.microsoft.com/office/drawing/2014/main" id="{4EF215FF-86EC-499A-A375-93FA80DA6A8F}"/>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0C66AD52-23EF-4C3D-839C-FEF286E8113A}"/>
              </a:ext>
            </a:extLst>
          </p:cNvPr>
          <p:cNvSpPr>
            <a:spLocks noGrp="1"/>
          </p:cNvSpPr>
          <p:nvPr>
            <p:ph type="sldNum" sz="quarter" idx="12"/>
          </p:nvPr>
        </p:nvSpPr>
        <p:spPr/>
        <p:txBody>
          <a:bodyPr/>
          <a:lstStyle/>
          <a:p>
            <a:fld id="{1433A161-0B26-49A8-A990-F4DCA4E6EFFE}" type="slidenum">
              <a:rPr lang="en-GB" smtClean="0"/>
              <a:t>‹#›</a:t>
            </a:fld>
            <a:endParaRPr lang="en-GB"/>
          </a:p>
        </p:txBody>
      </p:sp>
    </p:spTree>
    <p:extLst>
      <p:ext uri="{BB962C8B-B14F-4D97-AF65-F5344CB8AC3E}">
        <p14:creationId xmlns:p14="http://schemas.microsoft.com/office/powerpoint/2010/main" val="1850220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389A5-8558-48E6-A4C0-06F5E953174A}"/>
              </a:ext>
            </a:extLst>
          </p:cNvPr>
          <p:cNvSpPr>
            <a:spLocks noGrp="1"/>
          </p:cNvSpPr>
          <p:nvPr>
            <p:ph type="title"/>
          </p:nvPr>
        </p:nvSpPr>
        <p:spPr/>
        <p:txBody>
          <a:bodyPr/>
          <a:lstStyle/>
          <a:p>
            <a:r>
              <a:rPr lang="pl-PL"/>
              <a:t>Kliknij, aby edytować styl</a:t>
            </a:r>
            <a:endParaRPr lang="en-GB"/>
          </a:p>
        </p:txBody>
      </p:sp>
      <p:sp>
        <p:nvSpPr>
          <p:cNvPr id="3" name="Symbol zastępczy zawartości 2">
            <a:extLst>
              <a:ext uri="{FF2B5EF4-FFF2-40B4-BE49-F238E27FC236}">
                <a16:creationId xmlns:a16="http://schemas.microsoft.com/office/drawing/2014/main" id="{F8934AF0-1D3A-43BA-82E2-140544191A93}"/>
              </a:ext>
            </a:extLst>
          </p:cNvPr>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zawartości 3">
            <a:extLst>
              <a:ext uri="{FF2B5EF4-FFF2-40B4-BE49-F238E27FC236}">
                <a16:creationId xmlns:a16="http://schemas.microsoft.com/office/drawing/2014/main" id="{48D8600D-C4FF-470A-ABB6-B02AB0222660}"/>
              </a:ext>
            </a:extLst>
          </p:cNvPr>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5" name="Symbol zastępczy daty 4">
            <a:extLst>
              <a:ext uri="{FF2B5EF4-FFF2-40B4-BE49-F238E27FC236}">
                <a16:creationId xmlns:a16="http://schemas.microsoft.com/office/drawing/2014/main" id="{56DC790E-34D8-47F2-8AD7-4CC162594AD5}"/>
              </a:ext>
            </a:extLst>
          </p:cNvPr>
          <p:cNvSpPr>
            <a:spLocks noGrp="1"/>
          </p:cNvSpPr>
          <p:nvPr>
            <p:ph type="dt" sz="half" idx="10"/>
          </p:nvPr>
        </p:nvSpPr>
        <p:spPr/>
        <p:txBody>
          <a:bodyPr/>
          <a:lstStyle/>
          <a:p>
            <a:fld id="{5EFB4F68-77B5-49E3-B4E9-F9BEF9F0D3CE}" type="datetimeFigureOut">
              <a:rPr lang="en-GB" smtClean="0"/>
              <a:t>03/12/2018</a:t>
            </a:fld>
            <a:endParaRPr lang="en-GB"/>
          </a:p>
        </p:txBody>
      </p:sp>
      <p:sp>
        <p:nvSpPr>
          <p:cNvPr id="6" name="Symbol zastępczy stopki 5">
            <a:extLst>
              <a:ext uri="{FF2B5EF4-FFF2-40B4-BE49-F238E27FC236}">
                <a16:creationId xmlns:a16="http://schemas.microsoft.com/office/drawing/2014/main" id="{0B6FDE31-AB52-4397-8A51-AF55C833C6A2}"/>
              </a:ext>
            </a:extLst>
          </p:cNvPr>
          <p:cNvSpPr>
            <a:spLocks noGrp="1"/>
          </p:cNvSpPr>
          <p:nvPr>
            <p:ph type="ftr" sz="quarter" idx="11"/>
          </p:nvPr>
        </p:nvSpPr>
        <p:spPr/>
        <p:txBody>
          <a:bodyPr/>
          <a:lstStyle/>
          <a:p>
            <a:endParaRPr lang="en-GB"/>
          </a:p>
        </p:txBody>
      </p:sp>
      <p:sp>
        <p:nvSpPr>
          <p:cNvPr id="7" name="Symbol zastępczy numeru slajdu 6">
            <a:extLst>
              <a:ext uri="{FF2B5EF4-FFF2-40B4-BE49-F238E27FC236}">
                <a16:creationId xmlns:a16="http://schemas.microsoft.com/office/drawing/2014/main" id="{77B80A57-CA6F-408A-87EB-21AD942D71BD}"/>
              </a:ext>
            </a:extLst>
          </p:cNvPr>
          <p:cNvSpPr>
            <a:spLocks noGrp="1"/>
          </p:cNvSpPr>
          <p:nvPr>
            <p:ph type="sldNum" sz="quarter" idx="12"/>
          </p:nvPr>
        </p:nvSpPr>
        <p:spPr/>
        <p:txBody>
          <a:bodyPr/>
          <a:lstStyle/>
          <a:p>
            <a:fld id="{1433A161-0B26-49A8-A990-F4DCA4E6EFFE}" type="slidenum">
              <a:rPr lang="en-GB" smtClean="0"/>
              <a:t>‹#›</a:t>
            </a:fld>
            <a:endParaRPr lang="en-GB"/>
          </a:p>
        </p:txBody>
      </p:sp>
    </p:spTree>
    <p:extLst>
      <p:ext uri="{BB962C8B-B14F-4D97-AF65-F5344CB8AC3E}">
        <p14:creationId xmlns:p14="http://schemas.microsoft.com/office/powerpoint/2010/main" val="3219497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94DE0E-F9B0-4AEB-B8B2-24A7E8964578}"/>
              </a:ext>
            </a:extLst>
          </p:cNvPr>
          <p:cNvSpPr>
            <a:spLocks noGrp="1"/>
          </p:cNvSpPr>
          <p:nvPr>
            <p:ph type="title"/>
          </p:nvPr>
        </p:nvSpPr>
        <p:spPr>
          <a:xfrm>
            <a:off x="839788" y="365125"/>
            <a:ext cx="10515600" cy="1325563"/>
          </a:xfrm>
        </p:spPr>
        <p:txBody>
          <a:bodyPr/>
          <a:lstStyle/>
          <a:p>
            <a:r>
              <a:rPr lang="pl-PL"/>
              <a:t>Kliknij, aby edytować styl</a:t>
            </a:r>
            <a:endParaRPr lang="en-GB"/>
          </a:p>
        </p:txBody>
      </p:sp>
      <p:sp>
        <p:nvSpPr>
          <p:cNvPr id="3" name="Symbol zastępczy tekstu 2">
            <a:extLst>
              <a:ext uri="{FF2B5EF4-FFF2-40B4-BE49-F238E27FC236}">
                <a16:creationId xmlns:a16="http://schemas.microsoft.com/office/drawing/2014/main" id="{D9C5DCF0-D842-4BBF-898F-ABEEFCA165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a:extLst>
              <a:ext uri="{FF2B5EF4-FFF2-40B4-BE49-F238E27FC236}">
                <a16:creationId xmlns:a16="http://schemas.microsoft.com/office/drawing/2014/main" id="{EAD56C40-7330-402F-A6E7-25733B4CB48A}"/>
              </a:ext>
            </a:extLst>
          </p:cNvPr>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5" name="Symbol zastępczy tekstu 4">
            <a:extLst>
              <a:ext uri="{FF2B5EF4-FFF2-40B4-BE49-F238E27FC236}">
                <a16:creationId xmlns:a16="http://schemas.microsoft.com/office/drawing/2014/main" id="{F7701B2B-B4CD-41AE-A2B3-A7AD154F90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a:extLst>
              <a:ext uri="{FF2B5EF4-FFF2-40B4-BE49-F238E27FC236}">
                <a16:creationId xmlns:a16="http://schemas.microsoft.com/office/drawing/2014/main" id="{FD629EFD-6C62-4355-952F-0EFD82EEC5A5}"/>
              </a:ext>
            </a:extLst>
          </p:cNvPr>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7" name="Symbol zastępczy daty 6">
            <a:extLst>
              <a:ext uri="{FF2B5EF4-FFF2-40B4-BE49-F238E27FC236}">
                <a16:creationId xmlns:a16="http://schemas.microsoft.com/office/drawing/2014/main" id="{A6DD3503-E7F8-4B5D-AE23-3C0EB23AC2B8}"/>
              </a:ext>
            </a:extLst>
          </p:cNvPr>
          <p:cNvSpPr>
            <a:spLocks noGrp="1"/>
          </p:cNvSpPr>
          <p:nvPr>
            <p:ph type="dt" sz="half" idx="10"/>
          </p:nvPr>
        </p:nvSpPr>
        <p:spPr/>
        <p:txBody>
          <a:bodyPr/>
          <a:lstStyle/>
          <a:p>
            <a:fld id="{5EFB4F68-77B5-49E3-B4E9-F9BEF9F0D3CE}" type="datetimeFigureOut">
              <a:rPr lang="en-GB" smtClean="0"/>
              <a:t>03/12/2018</a:t>
            </a:fld>
            <a:endParaRPr lang="en-GB"/>
          </a:p>
        </p:txBody>
      </p:sp>
      <p:sp>
        <p:nvSpPr>
          <p:cNvPr id="8" name="Symbol zastępczy stopki 7">
            <a:extLst>
              <a:ext uri="{FF2B5EF4-FFF2-40B4-BE49-F238E27FC236}">
                <a16:creationId xmlns:a16="http://schemas.microsoft.com/office/drawing/2014/main" id="{2899D801-D43B-45E2-B4CB-4E44314EC284}"/>
              </a:ext>
            </a:extLst>
          </p:cNvPr>
          <p:cNvSpPr>
            <a:spLocks noGrp="1"/>
          </p:cNvSpPr>
          <p:nvPr>
            <p:ph type="ftr" sz="quarter" idx="11"/>
          </p:nvPr>
        </p:nvSpPr>
        <p:spPr/>
        <p:txBody>
          <a:bodyPr/>
          <a:lstStyle/>
          <a:p>
            <a:endParaRPr lang="en-GB"/>
          </a:p>
        </p:txBody>
      </p:sp>
      <p:sp>
        <p:nvSpPr>
          <p:cNvPr id="9" name="Symbol zastępczy numeru slajdu 8">
            <a:extLst>
              <a:ext uri="{FF2B5EF4-FFF2-40B4-BE49-F238E27FC236}">
                <a16:creationId xmlns:a16="http://schemas.microsoft.com/office/drawing/2014/main" id="{D6DA9C9B-7836-4503-8853-61C584305B1B}"/>
              </a:ext>
            </a:extLst>
          </p:cNvPr>
          <p:cNvSpPr>
            <a:spLocks noGrp="1"/>
          </p:cNvSpPr>
          <p:nvPr>
            <p:ph type="sldNum" sz="quarter" idx="12"/>
          </p:nvPr>
        </p:nvSpPr>
        <p:spPr/>
        <p:txBody>
          <a:bodyPr/>
          <a:lstStyle/>
          <a:p>
            <a:fld id="{1433A161-0B26-49A8-A990-F4DCA4E6EFFE}" type="slidenum">
              <a:rPr lang="en-GB" smtClean="0"/>
              <a:t>‹#›</a:t>
            </a:fld>
            <a:endParaRPr lang="en-GB"/>
          </a:p>
        </p:txBody>
      </p:sp>
    </p:spTree>
    <p:extLst>
      <p:ext uri="{BB962C8B-B14F-4D97-AF65-F5344CB8AC3E}">
        <p14:creationId xmlns:p14="http://schemas.microsoft.com/office/powerpoint/2010/main" val="404907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21086E-907B-4C36-8D9C-E881883A1DF2}"/>
              </a:ext>
            </a:extLst>
          </p:cNvPr>
          <p:cNvSpPr>
            <a:spLocks noGrp="1"/>
          </p:cNvSpPr>
          <p:nvPr>
            <p:ph type="title"/>
          </p:nvPr>
        </p:nvSpPr>
        <p:spPr/>
        <p:txBody>
          <a:bodyPr/>
          <a:lstStyle/>
          <a:p>
            <a:r>
              <a:rPr lang="pl-PL"/>
              <a:t>Kliknij, aby edytować styl</a:t>
            </a:r>
            <a:endParaRPr lang="en-GB"/>
          </a:p>
        </p:txBody>
      </p:sp>
      <p:sp>
        <p:nvSpPr>
          <p:cNvPr id="3" name="Symbol zastępczy daty 2">
            <a:extLst>
              <a:ext uri="{FF2B5EF4-FFF2-40B4-BE49-F238E27FC236}">
                <a16:creationId xmlns:a16="http://schemas.microsoft.com/office/drawing/2014/main" id="{F4A69DD3-49FF-4CDC-BC23-304E75F69E0A}"/>
              </a:ext>
            </a:extLst>
          </p:cNvPr>
          <p:cNvSpPr>
            <a:spLocks noGrp="1"/>
          </p:cNvSpPr>
          <p:nvPr>
            <p:ph type="dt" sz="half" idx="10"/>
          </p:nvPr>
        </p:nvSpPr>
        <p:spPr/>
        <p:txBody>
          <a:bodyPr/>
          <a:lstStyle/>
          <a:p>
            <a:fld id="{5EFB4F68-77B5-49E3-B4E9-F9BEF9F0D3CE}" type="datetimeFigureOut">
              <a:rPr lang="en-GB" smtClean="0"/>
              <a:t>03/12/2018</a:t>
            </a:fld>
            <a:endParaRPr lang="en-GB"/>
          </a:p>
        </p:txBody>
      </p:sp>
      <p:sp>
        <p:nvSpPr>
          <p:cNvPr id="4" name="Symbol zastępczy stopki 3">
            <a:extLst>
              <a:ext uri="{FF2B5EF4-FFF2-40B4-BE49-F238E27FC236}">
                <a16:creationId xmlns:a16="http://schemas.microsoft.com/office/drawing/2014/main" id="{F4925EF8-8FF7-4F00-A05C-D2EF05CC94DE}"/>
              </a:ext>
            </a:extLst>
          </p:cNvPr>
          <p:cNvSpPr>
            <a:spLocks noGrp="1"/>
          </p:cNvSpPr>
          <p:nvPr>
            <p:ph type="ftr" sz="quarter" idx="11"/>
          </p:nvPr>
        </p:nvSpPr>
        <p:spPr/>
        <p:txBody>
          <a:bodyPr/>
          <a:lstStyle/>
          <a:p>
            <a:endParaRPr lang="en-GB"/>
          </a:p>
        </p:txBody>
      </p:sp>
      <p:sp>
        <p:nvSpPr>
          <p:cNvPr id="5" name="Symbol zastępczy numeru slajdu 4">
            <a:extLst>
              <a:ext uri="{FF2B5EF4-FFF2-40B4-BE49-F238E27FC236}">
                <a16:creationId xmlns:a16="http://schemas.microsoft.com/office/drawing/2014/main" id="{9A428799-A64D-4358-B604-B9B2074A5FA6}"/>
              </a:ext>
            </a:extLst>
          </p:cNvPr>
          <p:cNvSpPr>
            <a:spLocks noGrp="1"/>
          </p:cNvSpPr>
          <p:nvPr>
            <p:ph type="sldNum" sz="quarter" idx="12"/>
          </p:nvPr>
        </p:nvSpPr>
        <p:spPr/>
        <p:txBody>
          <a:bodyPr/>
          <a:lstStyle/>
          <a:p>
            <a:fld id="{1433A161-0B26-49A8-A990-F4DCA4E6EFFE}" type="slidenum">
              <a:rPr lang="en-GB" smtClean="0"/>
              <a:t>‹#›</a:t>
            </a:fld>
            <a:endParaRPr lang="en-GB"/>
          </a:p>
        </p:txBody>
      </p:sp>
    </p:spTree>
    <p:extLst>
      <p:ext uri="{BB962C8B-B14F-4D97-AF65-F5344CB8AC3E}">
        <p14:creationId xmlns:p14="http://schemas.microsoft.com/office/powerpoint/2010/main" val="376943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B7602F73-17A3-4E00-A5AB-1DE4799E32B3}"/>
              </a:ext>
            </a:extLst>
          </p:cNvPr>
          <p:cNvSpPr>
            <a:spLocks noGrp="1"/>
          </p:cNvSpPr>
          <p:nvPr>
            <p:ph type="dt" sz="half" idx="10"/>
          </p:nvPr>
        </p:nvSpPr>
        <p:spPr/>
        <p:txBody>
          <a:bodyPr/>
          <a:lstStyle/>
          <a:p>
            <a:fld id="{5EFB4F68-77B5-49E3-B4E9-F9BEF9F0D3CE}" type="datetimeFigureOut">
              <a:rPr lang="en-GB" smtClean="0"/>
              <a:t>03/12/2018</a:t>
            </a:fld>
            <a:endParaRPr lang="en-GB"/>
          </a:p>
        </p:txBody>
      </p:sp>
      <p:sp>
        <p:nvSpPr>
          <p:cNvPr id="3" name="Symbol zastępczy stopki 2">
            <a:extLst>
              <a:ext uri="{FF2B5EF4-FFF2-40B4-BE49-F238E27FC236}">
                <a16:creationId xmlns:a16="http://schemas.microsoft.com/office/drawing/2014/main" id="{C1556C54-FA98-40DE-B712-99C2073A7AF0}"/>
              </a:ext>
            </a:extLst>
          </p:cNvPr>
          <p:cNvSpPr>
            <a:spLocks noGrp="1"/>
          </p:cNvSpPr>
          <p:nvPr>
            <p:ph type="ftr" sz="quarter" idx="11"/>
          </p:nvPr>
        </p:nvSpPr>
        <p:spPr/>
        <p:txBody>
          <a:bodyPr/>
          <a:lstStyle/>
          <a:p>
            <a:endParaRPr lang="en-GB"/>
          </a:p>
        </p:txBody>
      </p:sp>
      <p:sp>
        <p:nvSpPr>
          <p:cNvPr id="4" name="Symbol zastępczy numeru slajdu 3">
            <a:extLst>
              <a:ext uri="{FF2B5EF4-FFF2-40B4-BE49-F238E27FC236}">
                <a16:creationId xmlns:a16="http://schemas.microsoft.com/office/drawing/2014/main" id="{E83D37B5-F72A-4AB6-BA36-600C3615C8F9}"/>
              </a:ext>
            </a:extLst>
          </p:cNvPr>
          <p:cNvSpPr>
            <a:spLocks noGrp="1"/>
          </p:cNvSpPr>
          <p:nvPr>
            <p:ph type="sldNum" sz="quarter" idx="12"/>
          </p:nvPr>
        </p:nvSpPr>
        <p:spPr/>
        <p:txBody>
          <a:bodyPr/>
          <a:lstStyle/>
          <a:p>
            <a:fld id="{1433A161-0B26-49A8-A990-F4DCA4E6EFFE}" type="slidenum">
              <a:rPr lang="en-GB" smtClean="0"/>
              <a:t>‹#›</a:t>
            </a:fld>
            <a:endParaRPr lang="en-GB"/>
          </a:p>
        </p:txBody>
      </p:sp>
    </p:spTree>
    <p:extLst>
      <p:ext uri="{BB962C8B-B14F-4D97-AF65-F5344CB8AC3E}">
        <p14:creationId xmlns:p14="http://schemas.microsoft.com/office/powerpoint/2010/main" val="1736716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C685B3-B6BA-4655-B5BB-53E114E7C1B0}"/>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GB"/>
          </a:p>
        </p:txBody>
      </p:sp>
      <p:sp>
        <p:nvSpPr>
          <p:cNvPr id="3" name="Symbol zastępczy zawartości 2">
            <a:extLst>
              <a:ext uri="{FF2B5EF4-FFF2-40B4-BE49-F238E27FC236}">
                <a16:creationId xmlns:a16="http://schemas.microsoft.com/office/drawing/2014/main" id="{062A4D24-BC17-4FAE-B3BD-B7CB9AFC4F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tekstu 3">
            <a:extLst>
              <a:ext uri="{FF2B5EF4-FFF2-40B4-BE49-F238E27FC236}">
                <a16:creationId xmlns:a16="http://schemas.microsoft.com/office/drawing/2014/main" id="{B856E707-CF4C-443E-8B81-D64EE7D5E4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3308D877-1414-4AE9-A9A3-149C3CC03CB2}"/>
              </a:ext>
            </a:extLst>
          </p:cNvPr>
          <p:cNvSpPr>
            <a:spLocks noGrp="1"/>
          </p:cNvSpPr>
          <p:nvPr>
            <p:ph type="dt" sz="half" idx="10"/>
          </p:nvPr>
        </p:nvSpPr>
        <p:spPr/>
        <p:txBody>
          <a:bodyPr/>
          <a:lstStyle/>
          <a:p>
            <a:fld id="{5EFB4F68-77B5-49E3-B4E9-F9BEF9F0D3CE}" type="datetimeFigureOut">
              <a:rPr lang="en-GB" smtClean="0"/>
              <a:t>03/12/2018</a:t>
            </a:fld>
            <a:endParaRPr lang="en-GB"/>
          </a:p>
        </p:txBody>
      </p:sp>
      <p:sp>
        <p:nvSpPr>
          <p:cNvPr id="6" name="Symbol zastępczy stopki 5">
            <a:extLst>
              <a:ext uri="{FF2B5EF4-FFF2-40B4-BE49-F238E27FC236}">
                <a16:creationId xmlns:a16="http://schemas.microsoft.com/office/drawing/2014/main" id="{ED06E93B-5BA1-4D98-B7AC-A4752594321A}"/>
              </a:ext>
            </a:extLst>
          </p:cNvPr>
          <p:cNvSpPr>
            <a:spLocks noGrp="1"/>
          </p:cNvSpPr>
          <p:nvPr>
            <p:ph type="ftr" sz="quarter" idx="11"/>
          </p:nvPr>
        </p:nvSpPr>
        <p:spPr/>
        <p:txBody>
          <a:bodyPr/>
          <a:lstStyle/>
          <a:p>
            <a:endParaRPr lang="en-GB"/>
          </a:p>
        </p:txBody>
      </p:sp>
      <p:sp>
        <p:nvSpPr>
          <p:cNvPr id="7" name="Symbol zastępczy numeru slajdu 6">
            <a:extLst>
              <a:ext uri="{FF2B5EF4-FFF2-40B4-BE49-F238E27FC236}">
                <a16:creationId xmlns:a16="http://schemas.microsoft.com/office/drawing/2014/main" id="{8244F50F-1D4E-4673-8D1B-973374CF6C6E}"/>
              </a:ext>
            </a:extLst>
          </p:cNvPr>
          <p:cNvSpPr>
            <a:spLocks noGrp="1"/>
          </p:cNvSpPr>
          <p:nvPr>
            <p:ph type="sldNum" sz="quarter" idx="12"/>
          </p:nvPr>
        </p:nvSpPr>
        <p:spPr/>
        <p:txBody>
          <a:bodyPr/>
          <a:lstStyle/>
          <a:p>
            <a:fld id="{1433A161-0B26-49A8-A990-F4DCA4E6EFFE}" type="slidenum">
              <a:rPr lang="en-GB" smtClean="0"/>
              <a:t>‹#›</a:t>
            </a:fld>
            <a:endParaRPr lang="en-GB"/>
          </a:p>
        </p:txBody>
      </p:sp>
    </p:spTree>
    <p:extLst>
      <p:ext uri="{BB962C8B-B14F-4D97-AF65-F5344CB8AC3E}">
        <p14:creationId xmlns:p14="http://schemas.microsoft.com/office/powerpoint/2010/main" val="3303429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223E18-6F63-4E2A-9973-CBB5CC9918F9}"/>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GB"/>
          </a:p>
        </p:txBody>
      </p:sp>
      <p:sp>
        <p:nvSpPr>
          <p:cNvPr id="3" name="Symbol zastępczy obrazu 2">
            <a:extLst>
              <a:ext uri="{FF2B5EF4-FFF2-40B4-BE49-F238E27FC236}">
                <a16:creationId xmlns:a16="http://schemas.microsoft.com/office/drawing/2014/main" id="{C9A0BE4B-046A-40F7-9DD9-1373BFC8A8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ymbol zastępczy tekstu 3">
            <a:extLst>
              <a:ext uri="{FF2B5EF4-FFF2-40B4-BE49-F238E27FC236}">
                <a16:creationId xmlns:a16="http://schemas.microsoft.com/office/drawing/2014/main" id="{EE9DEEAC-C34A-4552-B3BE-F6FFC6B3AF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51478D14-F834-43F7-9894-F6D774D3E6BE}"/>
              </a:ext>
            </a:extLst>
          </p:cNvPr>
          <p:cNvSpPr>
            <a:spLocks noGrp="1"/>
          </p:cNvSpPr>
          <p:nvPr>
            <p:ph type="dt" sz="half" idx="10"/>
          </p:nvPr>
        </p:nvSpPr>
        <p:spPr/>
        <p:txBody>
          <a:bodyPr/>
          <a:lstStyle/>
          <a:p>
            <a:fld id="{5EFB4F68-77B5-49E3-B4E9-F9BEF9F0D3CE}" type="datetimeFigureOut">
              <a:rPr lang="en-GB" smtClean="0"/>
              <a:t>03/12/2018</a:t>
            </a:fld>
            <a:endParaRPr lang="en-GB"/>
          </a:p>
        </p:txBody>
      </p:sp>
      <p:sp>
        <p:nvSpPr>
          <p:cNvPr id="6" name="Symbol zastępczy stopki 5">
            <a:extLst>
              <a:ext uri="{FF2B5EF4-FFF2-40B4-BE49-F238E27FC236}">
                <a16:creationId xmlns:a16="http://schemas.microsoft.com/office/drawing/2014/main" id="{5962E473-CD56-4B55-A88B-C07E91334762}"/>
              </a:ext>
            </a:extLst>
          </p:cNvPr>
          <p:cNvSpPr>
            <a:spLocks noGrp="1"/>
          </p:cNvSpPr>
          <p:nvPr>
            <p:ph type="ftr" sz="quarter" idx="11"/>
          </p:nvPr>
        </p:nvSpPr>
        <p:spPr/>
        <p:txBody>
          <a:bodyPr/>
          <a:lstStyle/>
          <a:p>
            <a:endParaRPr lang="en-GB"/>
          </a:p>
        </p:txBody>
      </p:sp>
      <p:sp>
        <p:nvSpPr>
          <p:cNvPr id="7" name="Symbol zastępczy numeru slajdu 6">
            <a:extLst>
              <a:ext uri="{FF2B5EF4-FFF2-40B4-BE49-F238E27FC236}">
                <a16:creationId xmlns:a16="http://schemas.microsoft.com/office/drawing/2014/main" id="{4EB09DA5-080F-4F10-8466-837B79B7A590}"/>
              </a:ext>
            </a:extLst>
          </p:cNvPr>
          <p:cNvSpPr>
            <a:spLocks noGrp="1"/>
          </p:cNvSpPr>
          <p:nvPr>
            <p:ph type="sldNum" sz="quarter" idx="12"/>
          </p:nvPr>
        </p:nvSpPr>
        <p:spPr/>
        <p:txBody>
          <a:bodyPr/>
          <a:lstStyle/>
          <a:p>
            <a:fld id="{1433A161-0B26-49A8-A990-F4DCA4E6EFFE}" type="slidenum">
              <a:rPr lang="en-GB" smtClean="0"/>
              <a:t>‹#›</a:t>
            </a:fld>
            <a:endParaRPr lang="en-GB"/>
          </a:p>
        </p:txBody>
      </p:sp>
    </p:spTree>
    <p:extLst>
      <p:ext uri="{BB962C8B-B14F-4D97-AF65-F5344CB8AC3E}">
        <p14:creationId xmlns:p14="http://schemas.microsoft.com/office/powerpoint/2010/main" val="1673908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F5C4F619-2842-4796-8716-6664F37703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GB"/>
          </a:p>
        </p:txBody>
      </p:sp>
      <p:sp>
        <p:nvSpPr>
          <p:cNvPr id="3" name="Symbol zastępczy tekstu 2">
            <a:extLst>
              <a:ext uri="{FF2B5EF4-FFF2-40B4-BE49-F238E27FC236}">
                <a16:creationId xmlns:a16="http://schemas.microsoft.com/office/drawing/2014/main" id="{912BEFBE-EF4C-4BC0-B068-08E9D89369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BB06F74E-3806-45E7-A25B-15788AA2FE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B4F68-77B5-49E3-B4E9-F9BEF9F0D3CE}" type="datetimeFigureOut">
              <a:rPr lang="en-GB" smtClean="0"/>
              <a:t>03/12/2018</a:t>
            </a:fld>
            <a:endParaRPr lang="en-GB"/>
          </a:p>
        </p:txBody>
      </p:sp>
      <p:sp>
        <p:nvSpPr>
          <p:cNvPr id="5" name="Symbol zastępczy stopki 4">
            <a:extLst>
              <a:ext uri="{FF2B5EF4-FFF2-40B4-BE49-F238E27FC236}">
                <a16:creationId xmlns:a16="http://schemas.microsoft.com/office/drawing/2014/main" id="{183E78DF-42B9-4123-A995-3AA9596A40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ymbol zastępczy numeru slajdu 5">
            <a:extLst>
              <a:ext uri="{FF2B5EF4-FFF2-40B4-BE49-F238E27FC236}">
                <a16:creationId xmlns:a16="http://schemas.microsoft.com/office/drawing/2014/main" id="{5DB88502-B3FD-4C6F-87B2-FE04C89B5F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3A161-0B26-49A8-A990-F4DCA4E6EFFE}" type="slidenum">
              <a:rPr lang="en-GB" smtClean="0"/>
              <a:t>‹#›</a:t>
            </a:fld>
            <a:endParaRPr lang="en-GB"/>
          </a:p>
        </p:txBody>
      </p:sp>
    </p:spTree>
    <p:extLst>
      <p:ext uri="{BB962C8B-B14F-4D97-AF65-F5344CB8AC3E}">
        <p14:creationId xmlns:p14="http://schemas.microsoft.com/office/powerpoint/2010/main" val="4204385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E35DD742-C598-43B7-8126-ED84C1A73226}"/>
              </a:ext>
            </a:extLst>
          </p:cNvPr>
          <p:cNvPicPr>
            <a:picLocks noChangeAspect="1"/>
          </p:cNvPicPr>
          <p:nvPr/>
        </p:nvPicPr>
        <p:blipFill>
          <a:blip r:embed="rId2"/>
          <a:stretch>
            <a:fillRect/>
          </a:stretch>
        </p:blipFill>
        <p:spPr>
          <a:xfrm>
            <a:off x="0" y="8417"/>
            <a:ext cx="12192000" cy="1163125"/>
          </a:xfrm>
          <a:prstGeom prst="rect">
            <a:avLst/>
          </a:prstGeom>
        </p:spPr>
      </p:pic>
      <p:sp>
        <p:nvSpPr>
          <p:cNvPr id="5" name="Prostokąt 4">
            <a:extLst>
              <a:ext uri="{FF2B5EF4-FFF2-40B4-BE49-F238E27FC236}">
                <a16:creationId xmlns:a16="http://schemas.microsoft.com/office/drawing/2014/main" id="{9EEC74D1-0F80-496B-B7DB-F76F2563DA97}"/>
              </a:ext>
            </a:extLst>
          </p:cNvPr>
          <p:cNvSpPr/>
          <p:nvPr/>
        </p:nvSpPr>
        <p:spPr>
          <a:xfrm>
            <a:off x="992155" y="1864864"/>
            <a:ext cx="10207689" cy="1077218"/>
          </a:xfrm>
          <a:prstGeom prst="rect">
            <a:avLst/>
          </a:prstGeom>
        </p:spPr>
        <p:txBody>
          <a:bodyPr wrap="square">
            <a:spAutoFit/>
          </a:bodyPr>
          <a:lstStyle/>
          <a:p>
            <a:r>
              <a:rPr lang="en-GB" sz="3200" b="1" dirty="0">
                <a:solidFill>
                  <a:schemeClr val="accent1">
                    <a:lumMod val="75000"/>
                  </a:schemeClr>
                </a:solidFill>
                <a:ea typeface="Times New Roman" panose="02020603050405020304" pitchFamily="18" charset="0"/>
              </a:rPr>
              <a:t>Applied Vehicle Technology (AVT) expert group of NATO Science and Technology Organization (STO) Technical Team</a:t>
            </a:r>
            <a:endParaRPr lang="en-GB" sz="3200" dirty="0">
              <a:solidFill>
                <a:schemeClr val="accent1">
                  <a:lumMod val="75000"/>
                </a:schemeClr>
              </a:solidFill>
            </a:endParaRPr>
          </a:p>
        </p:txBody>
      </p:sp>
      <p:sp>
        <p:nvSpPr>
          <p:cNvPr id="6" name="Prostokąt 5">
            <a:extLst>
              <a:ext uri="{FF2B5EF4-FFF2-40B4-BE49-F238E27FC236}">
                <a16:creationId xmlns:a16="http://schemas.microsoft.com/office/drawing/2014/main" id="{CCB18C45-5885-4074-92D1-9CB1D9AFABFE}"/>
              </a:ext>
            </a:extLst>
          </p:cNvPr>
          <p:cNvSpPr/>
          <p:nvPr/>
        </p:nvSpPr>
        <p:spPr>
          <a:xfrm>
            <a:off x="992155" y="3380565"/>
            <a:ext cx="9806473" cy="1077218"/>
          </a:xfrm>
          <a:prstGeom prst="rect">
            <a:avLst/>
          </a:prstGeom>
        </p:spPr>
        <p:txBody>
          <a:bodyPr wrap="square">
            <a:spAutoFit/>
          </a:bodyPr>
          <a:lstStyle/>
          <a:p>
            <a:r>
              <a:rPr lang="en-GB" sz="3200" b="1" dirty="0">
                <a:solidFill>
                  <a:schemeClr val="accent1">
                    <a:lumMod val="75000"/>
                  </a:schemeClr>
                </a:solidFill>
              </a:rPr>
              <a:t>AVT-278 "Risk-Based Safety Assessment of Operational Airworthiness and Certification Requirements for RPASs</a:t>
            </a:r>
          </a:p>
        </p:txBody>
      </p:sp>
      <p:sp>
        <p:nvSpPr>
          <p:cNvPr id="7" name="Subtitle 1">
            <a:extLst>
              <a:ext uri="{FF2B5EF4-FFF2-40B4-BE49-F238E27FC236}">
                <a16:creationId xmlns:a16="http://schemas.microsoft.com/office/drawing/2014/main" id="{2AA76732-3E43-4FA6-95E3-C9D51945109B}"/>
              </a:ext>
            </a:extLst>
          </p:cNvPr>
          <p:cNvSpPr txBox="1">
            <a:spLocks/>
          </p:cNvSpPr>
          <p:nvPr/>
        </p:nvSpPr>
        <p:spPr>
          <a:xfrm>
            <a:off x="992155" y="4896266"/>
            <a:ext cx="9014744" cy="1064763"/>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Wingdings" charset="2"/>
              <a:buNone/>
              <a:defRPr sz="1800" b="0" i="0" kern="1200">
                <a:solidFill>
                  <a:schemeClr val="bg1"/>
                </a:solidFill>
                <a:latin typeface="Calibri"/>
                <a:ea typeface="+mn-ea"/>
                <a:cs typeface="Calibri"/>
              </a:defRPr>
            </a:lvl1pPr>
            <a:lvl2pPr marL="457200" indent="0" algn="ctr" defTabSz="457200" rtl="0" eaLnBrk="1" latinLnBrk="0" hangingPunct="1">
              <a:spcBef>
                <a:spcPct val="20000"/>
              </a:spcBef>
              <a:buFont typeface="Wingdings" charset="2"/>
              <a:buNone/>
              <a:defRPr sz="1800" b="0" i="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Wingdings" charset="2"/>
              <a:buNone/>
              <a:defRPr sz="1800" b="0" i="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Wingdings" charset="2"/>
              <a:buNone/>
              <a:defRPr sz="1800" b="0" i="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Wingdings" charset="2"/>
              <a:buNone/>
              <a:defRPr sz="1800" b="0" i="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b="1" dirty="0">
                <a:solidFill>
                  <a:schemeClr val="accent1">
                    <a:lumMod val="75000"/>
                  </a:schemeClr>
                </a:solidFill>
              </a:rPr>
              <a:t>Andrzej Majka</a:t>
            </a:r>
          </a:p>
          <a:p>
            <a:r>
              <a:rPr lang="en-US" sz="2400" b="1" i="1" dirty="0">
                <a:solidFill>
                  <a:schemeClr val="accent1">
                    <a:lumMod val="75000"/>
                  </a:schemeClr>
                </a:solidFill>
              </a:rPr>
              <a:t>Rzeszow University of Technology</a:t>
            </a:r>
          </a:p>
          <a:p>
            <a:r>
              <a:rPr lang="en-US" sz="2400" b="1" i="1" dirty="0">
                <a:solidFill>
                  <a:schemeClr val="accent1">
                    <a:lumMod val="75000"/>
                  </a:schemeClr>
                </a:solidFill>
              </a:rPr>
              <a:t>The Faculty of Mechanical Engineering and Aeronautics</a:t>
            </a:r>
            <a:endParaRPr lang="en-US" sz="2400" b="1" dirty="0">
              <a:solidFill>
                <a:schemeClr val="accent1">
                  <a:lumMod val="75000"/>
                </a:schemeClr>
              </a:solidFill>
              <a:latin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275923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E35DD742-C598-43B7-8126-ED84C1A73226}"/>
              </a:ext>
            </a:extLst>
          </p:cNvPr>
          <p:cNvPicPr>
            <a:picLocks noChangeAspect="1"/>
          </p:cNvPicPr>
          <p:nvPr/>
        </p:nvPicPr>
        <p:blipFill>
          <a:blip r:embed="rId2"/>
          <a:stretch>
            <a:fillRect/>
          </a:stretch>
        </p:blipFill>
        <p:spPr>
          <a:xfrm>
            <a:off x="0" y="8417"/>
            <a:ext cx="12192000" cy="1163125"/>
          </a:xfrm>
          <a:prstGeom prst="rect">
            <a:avLst/>
          </a:prstGeom>
        </p:spPr>
      </p:pic>
      <p:sp>
        <p:nvSpPr>
          <p:cNvPr id="2" name="Prostokąt 1">
            <a:extLst>
              <a:ext uri="{FF2B5EF4-FFF2-40B4-BE49-F238E27FC236}">
                <a16:creationId xmlns:a16="http://schemas.microsoft.com/office/drawing/2014/main" id="{FE7AF2A3-532C-4325-999F-8600D203BD75}"/>
              </a:ext>
            </a:extLst>
          </p:cNvPr>
          <p:cNvSpPr/>
          <p:nvPr/>
        </p:nvSpPr>
        <p:spPr>
          <a:xfrm>
            <a:off x="1166327" y="1784123"/>
            <a:ext cx="9955763" cy="3877985"/>
          </a:xfrm>
          <a:prstGeom prst="rect">
            <a:avLst/>
          </a:prstGeom>
        </p:spPr>
        <p:txBody>
          <a:bodyPr wrap="square">
            <a:spAutoFit/>
          </a:bodyPr>
          <a:lstStyle/>
          <a:p>
            <a:pPr>
              <a:spcAft>
                <a:spcPts val="1200"/>
              </a:spcAft>
            </a:pPr>
            <a:r>
              <a:rPr lang="en-GB" sz="2400" dirty="0">
                <a:solidFill>
                  <a:schemeClr val="accent1">
                    <a:lumMod val="75000"/>
                  </a:schemeClr>
                </a:solidFill>
              </a:rPr>
              <a:t>The mission of STO is to conduct and promote co-operative research and</a:t>
            </a:r>
            <a:r>
              <a:rPr lang="pl-PL" sz="2400" dirty="0">
                <a:solidFill>
                  <a:schemeClr val="accent1">
                    <a:lumMod val="75000"/>
                  </a:schemeClr>
                </a:solidFill>
              </a:rPr>
              <a:t> </a:t>
            </a:r>
            <a:r>
              <a:rPr lang="en-GB" sz="2400" dirty="0">
                <a:solidFill>
                  <a:schemeClr val="accent1">
                    <a:lumMod val="75000"/>
                  </a:schemeClr>
                </a:solidFill>
              </a:rPr>
              <a:t>information exchange. STO consists of a three level organization:</a:t>
            </a:r>
            <a:endParaRPr lang="pl-PL" sz="2400" dirty="0">
              <a:solidFill>
                <a:schemeClr val="accent1">
                  <a:lumMod val="75000"/>
                </a:schemeClr>
              </a:solidFill>
            </a:endParaRPr>
          </a:p>
          <a:p>
            <a:pPr>
              <a:spcAft>
                <a:spcPts val="1200"/>
              </a:spcAft>
            </a:pPr>
            <a:r>
              <a:rPr lang="en-GB" sz="2400" dirty="0">
                <a:solidFill>
                  <a:schemeClr val="accent1">
                    <a:lumMod val="75000"/>
                  </a:schemeClr>
                </a:solidFill>
              </a:rPr>
              <a:t>The</a:t>
            </a:r>
            <a:r>
              <a:rPr lang="pl-PL" sz="2400" dirty="0">
                <a:solidFill>
                  <a:schemeClr val="accent1">
                    <a:lumMod val="75000"/>
                  </a:schemeClr>
                </a:solidFill>
              </a:rPr>
              <a:t> </a:t>
            </a:r>
            <a:r>
              <a:rPr lang="en-GB" sz="2400" dirty="0">
                <a:solidFill>
                  <a:schemeClr val="accent1">
                    <a:lumMod val="75000"/>
                  </a:schemeClr>
                </a:solidFill>
              </a:rPr>
              <a:t>Science and Technology Board (STB), the Panels and the Technical teams.</a:t>
            </a:r>
          </a:p>
          <a:p>
            <a:pPr>
              <a:spcAft>
                <a:spcPts val="1200"/>
              </a:spcAft>
            </a:pPr>
            <a:r>
              <a:rPr lang="en-GB" sz="2400" dirty="0">
                <a:solidFill>
                  <a:schemeClr val="accent1">
                    <a:lumMod val="75000"/>
                  </a:schemeClr>
                </a:solidFill>
              </a:rPr>
              <a:t>The Mission of the Applied Vehicle Technology Panel (AVT) is to improve</a:t>
            </a:r>
            <a:r>
              <a:rPr lang="pl-PL" sz="2400" dirty="0">
                <a:solidFill>
                  <a:schemeClr val="accent1">
                    <a:lumMod val="75000"/>
                  </a:schemeClr>
                </a:solidFill>
              </a:rPr>
              <a:t> </a:t>
            </a:r>
            <a:r>
              <a:rPr lang="en-GB" sz="2400" dirty="0">
                <a:solidFill>
                  <a:schemeClr val="accent1">
                    <a:lumMod val="75000"/>
                  </a:schemeClr>
                </a:solidFill>
              </a:rPr>
              <a:t>the performance, affordability and safety of vehicle platforms,</a:t>
            </a:r>
            <a:r>
              <a:rPr lang="pl-PL" sz="2400" dirty="0">
                <a:solidFill>
                  <a:schemeClr val="accent1">
                    <a:lumMod val="75000"/>
                  </a:schemeClr>
                </a:solidFill>
              </a:rPr>
              <a:t> </a:t>
            </a:r>
            <a:r>
              <a:rPr lang="en-GB" sz="2400" dirty="0">
                <a:solidFill>
                  <a:schemeClr val="accent1">
                    <a:lumMod val="75000"/>
                  </a:schemeClr>
                </a:solidFill>
              </a:rPr>
              <a:t>propulsion</a:t>
            </a:r>
            <a:r>
              <a:rPr lang="pl-PL" sz="2400" dirty="0">
                <a:solidFill>
                  <a:schemeClr val="accent1">
                    <a:lumMod val="75000"/>
                  </a:schemeClr>
                </a:solidFill>
              </a:rPr>
              <a:t> </a:t>
            </a:r>
            <a:r>
              <a:rPr lang="en-GB" sz="2400" dirty="0">
                <a:solidFill>
                  <a:schemeClr val="accent1">
                    <a:lumMod val="75000"/>
                  </a:schemeClr>
                </a:solidFill>
              </a:rPr>
              <a:t>and power systems through the advancement of appropriate technologies.</a:t>
            </a:r>
          </a:p>
          <a:p>
            <a:pPr>
              <a:spcAft>
                <a:spcPts val="1200"/>
              </a:spcAft>
            </a:pPr>
            <a:r>
              <a:rPr lang="en-GB" sz="2400" dirty="0">
                <a:solidFill>
                  <a:schemeClr val="accent1">
                    <a:lumMod val="75000"/>
                  </a:schemeClr>
                </a:solidFill>
              </a:rPr>
              <a:t>The Panel addresses technology issues related to vehicle platforms,</a:t>
            </a:r>
            <a:r>
              <a:rPr lang="pl-PL" sz="2400" dirty="0">
                <a:solidFill>
                  <a:schemeClr val="accent1">
                    <a:lumMod val="75000"/>
                  </a:schemeClr>
                </a:solidFill>
              </a:rPr>
              <a:t> </a:t>
            </a:r>
            <a:r>
              <a:rPr lang="en-GB" sz="2400" dirty="0">
                <a:solidFill>
                  <a:schemeClr val="accent1">
                    <a:lumMod val="75000"/>
                  </a:schemeClr>
                </a:solidFill>
              </a:rPr>
              <a:t>propulsion and power systems operating in all environments, including land,</a:t>
            </a:r>
            <a:r>
              <a:rPr lang="pl-PL" sz="2400" dirty="0">
                <a:solidFill>
                  <a:schemeClr val="accent1">
                    <a:lumMod val="75000"/>
                  </a:schemeClr>
                </a:solidFill>
              </a:rPr>
              <a:t> </a:t>
            </a:r>
            <a:r>
              <a:rPr lang="en-GB" sz="2400" dirty="0">
                <a:solidFill>
                  <a:schemeClr val="accent1">
                    <a:lumMod val="75000"/>
                  </a:schemeClr>
                </a:solidFill>
              </a:rPr>
              <a:t>sea, air and space for both new and aging systems.</a:t>
            </a:r>
          </a:p>
        </p:txBody>
      </p:sp>
    </p:spTree>
    <p:extLst>
      <p:ext uri="{BB962C8B-B14F-4D97-AF65-F5344CB8AC3E}">
        <p14:creationId xmlns:p14="http://schemas.microsoft.com/office/powerpoint/2010/main" val="1942858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E35DD742-C598-43B7-8126-ED84C1A73226}"/>
              </a:ext>
            </a:extLst>
          </p:cNvPr>
          <p:cNvPicPr>
            <a:picLocks noChangeAspect="1"/>
          </p:cNvPicPr>
          <p:nvPr/>
        </p:nvPicPr>
        <p:blipFill>
          <a:blip r:embed="rId2"/>
          <a:stretch>
            <a:fillRect/>
          </a:stretch>
        </p:blipFill>
        <p:spPr>
          <a:xfrm>
            <a:off x="0" y="8417"/>
            <a:ext cx="12192000" cy="1163125"/>
          </a:xfrm>
          <a:prstGeom prst="rect">
            <a:avLst/>
          </a:prstGeom>
        </p:spPr>
      </p:pic>
      <p:sp>
        <p:nvSpPr>
          <p:cNvPr id="2" name="Prostokąt 1">
            <a:extLst>
              <a:ext uri="{FF2B5EF4-FFF2-40B4-BE49-F238E27FC236}">
                <a16:creationId xmlns:a16="http://schemas.microsoft.com/office/drawing/2014/main" id="{FE7AF2A3-532C-4325-999F-8600D203BD75}"/>
              </a:ext>
            </a:extLst>
          </p:cNvPr>
          <p:cNvSpPr/>
          <p:nvPr/>
        </p:nvSpPr>
        <p:spPr>
          <a:xfrm>
            <a:off x="1118118" y="1924082"/>
            <a:ext cx="9955763" cy="1938992"/>
          </a:xfrm>
          <a:prstGeom prst="rect">
            <a:avLst/>
          </a:prstGeom>
        </p:spPr>
        <p:txBody>
          <a:bodyPr wrap="square">
            <a:spAutoFit/>
          </a:bodyPr>
          <a:lstStyle/>
          <a:p>
            <a:r>
              <a:rPr lang="en-GB" sz="2400" dirty="0">
                <a:solidFill>
                  <a:schemeClr val="accent1">
                    <a:lumMod val="75000"/>
                  </a:schemeClr>
                </a:solidFill>
              </a:rPr>
              <a:t>In many countries, military RPASs fly in national airspace only after</a:t>
            </a:r>
            <a:r>
              <a:rPr lang="pl-PL" sz="2400" dirty="0">
                <a:solidFill>
                  <a:schemeClr val="accent1">
                    <a:lumMod val="75000"/>
                  </a:schemeClr>
                </a:solidFill>
              </a:rPr>
              <a:t> </a:t>
            </a:r>
            <a:r>
              <a:rPr lang="en-GB" sz="2400" dirty="0">
                <a:solidFill>
                  <a:schemeClr val="accent1">
                    <a:lumMod val="75000"/>
                  </a:schemeClr>
                </a:solidFill>
              </a:rPr>
              <a:t>obtaining special permits or approvals issued by the provider of air</a:t>
            </a:r>
            <a:r>
              <a:rPr lang="pl-PL" sz="2400" dirty="0">
                <a:solidFill>
                  <a:schemeClr val="accent1">
                    <a:lumMod val="75000"/>
                  </a:schemeClr>
                </a:solidFill>
              </a:rPr>
              <a:t> </a:t>
            </a:r>
            <a:r>
              <a:rPr lang="en-GB" sz="2400" dirty="0">
                <a:solidFill>
                  <a:schemeClr val="accent1">
                    <a:lumMod val="75000"/>
                  </a:schemeClr>
                </a:solidFill>
              </a:rPr>
              <a:t>navigation services or by the competent authority. Only some civil and</a:t>
            </a:r>
            <a:r>
              <a:rPr lang="pl-PL" sz="2400" dirty="0">
                <a:solidFill>
                  <a:schemeClr val="accent1">
                    <a:lumMod val="75000"/>
                  </a:schemeClr>
                </a:solidFill>
              </a:rPr>
              <a:t> </a:t>
            </a:r>
            <a:r>
              <a:rPr lang="en-GB" sz="2400" dirty="0">
                <a:solidFill>
                  <a:schemeClr val="accent1">
                    <a:lumMod val="75000"/>
                  </a:schemeClr>
                </a:solidFill>
              </a:rPr>
              <a:t>military authorities have issued airworthiness certificate for the use of</a:t>
            </a:r>
            <a:r>
              <a:rPr lang="pl-PL" sz="2400" dirty="0">
                <a:solidFill>
                  <a:schemeClr val="accent1">
                    <a:lumMod val="75000"/>
                  </a:schemeClr>
                </a:solidFill>
              </a:rPr>
              <a:t> </a:t>
            </a:r>
            <a:r>
              <a:rPr lang="en-GB" sz="2400" dirty="0">
                <a:solidFill>
                  <a:schemeClr val="accent1">
                    <a:lumMod val="75000"/>
                  </a:schemeClr>
                </a:solidFill>
              </a:rPr>
              <a:t>unmanned aircraft. Moreover military RPASs must have special permission</a:t>
            </a:r>
            <a:r>
              <a:rPr lang="pl-PL" sz="2400" dirty="0">
                <a:solidFill>
                  <a:schemeClr val="accent1">
                    <a:lumMod val="75000"/>
                  </a:schemeClr>
                </a:solidFill>
              </a:rPr>
              <a:t> </a:t>
            </a:r>
            <a:r>
              <a:rPr lang="en-GB" sz="2400" dirty="0">
                <a:solidFill>
                  <a:schemeClr val="accent1">
                    <a:lumMod val="75000"/>
                  </a:schemeClr>
                </a:solidFill>
              </a:rPr>
              <a:t>to operate in foreign countries.</a:t>
            </a:r>
            <a:endParaRPr lang="pl-PL" sz="2400" dirty="0">
              <a:solidFill>
                <a:schemeClr val="accent1">
                  <a:lumMod val="75000"/>
                </a:schemeClr>
              </a:solidFill>
            </a:endParaRPr>
          </a:p>
        </p:txBody>
      </p:sp>
    </p:spTree>
    <p:extLst>
      <p:ext uri="{BB962C8B-B14F-4D97-AF65-F5344CB8AC3E}">
        <p14:creationId xmlns:p14="http://schemas.microsoft.com/office/powerpoint/2010/main" val="2928714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E35DD742-C598-43B7-8126-ED84C1A73226}"/>
              </a:ext>
            </a:extLst>
          </p:cNvPr>
          <p:cNvPicPr>
            <a:picLocks noChangeAspect="1"/>
          </p:cNvPicPr>
          <p:nvPr/>
        </p:nvPicPr>
        <p:blipFill>
          <a:blip r:embed="rId2"/>
          <a:stretch>
            <a:fillRect/>
          </a:stretch>
        </p:blipFill>
        <p:spPr>
          <a:xfrm>
            <a:off x="0" y="8417"/>
            <a:ext cx="12192000" cy="1163125"/>
          </a:xfrm>
          <a:prstGeom prst="rect">
            <a:avLst/>
          </a:prstGeom>
        </p:spPr>
      </p:pic>
      <p:sp>
        <p:nvSpPr>
          <p:cNvPr id="2" name="Prostokąt 1">
            <a:extLst>
              <a:ext uri="{FF2B5EF4-FFF2-40B4-BE49-F238E27FC236}">
                <a16:creationId xmlns:a16="http://schemas.microsoft.com/office/drawing/2014/main" id="{FE7AF2A3-532C-4325-999F-8600D203BD75}"/>
              </a:ext>
            </a:extLst>
          </p:cNvPr>
          <p:cNvSpPr/>
          <p:nvPr/>
        </p:nvSpPr>
        <p:spPr>
          <a:xfrm>
            <a:off x="1118118" y="1924082"/>
            <a:ext cx="9955763" cy="1938992"/>
          </a:xfrm>
          <a:prstGeom prst="rect">
            <a:avLst/>
          </a:prstGeom>
        </p:spPr>
        <p:txBody>
          <a:bodyPr wrap="square">
            <a:spAutoFit/>
          </a:bodyPr>
          <a:lstStyle/>
          <a:p>
            <a:pPr algn="just"/>
            <a:r>
              <a:rPr lang="pl-PL" sz="2400" dirty="0">
                <a:solidFill>
                  <a:schemeClr val="accent1">
                    <a:lumMod val="75000"/>
                  </a:schemeClr>
                </a:solidFill>
              </a:rPr>
              <a:t>T</a:t>
            </a:r>
            <a:r>
              <a:rPr lang="en-GB" sz="2400" dirty="0">
                <a:solidFill>
                  <a:schemeClr val="accent1">
                    <a:lumMod val="75000"/>
                  </a:schemeClr>
                </a:solidFill>
              </a:rPr>
              <a:t>he process for approving RPAS operations between NATO members varies significantly,   creating a variety of problems for member nations involved in allied deployments and peacetime training. Additionally, the different processes place unnecessary duplication on nations seeking to export military technology or gain approvals to operate in the airspace of other allies. </a:t>
            </a:r>
            <a:endParaRPr lang="pl-PL" sz="2400" dirty="0">
              <a:solidFill>
                <a:schemeClr val="accent1">
                  <a:lumMod val="75000"/>
                </a:schemeClr>
              </a:solidFill>
            </a:endParaRPr>
          </a:p>
        </p:txBody>
      </p:sp>
    </p:spTree>
    <p:extLst>
      <p:ext uri="{BB962C8B-B14F-4D97-AF65-F5344CB8AC3E}">
        <p14:creationId xmlns:p14="http://schemas.microsoft.com/office/powerpoint/2010/main" val="3392772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E35DD742-C598-43B7-8126-ED84C1A73226}"/>
              </a:ext>
            </a:extLst>
          </p:cNvPr>
          <p:cNvPicPr>
            <a:picLocks noChangeAspect="1"/>
          </p:cNvPicPr>
          <p:nvPr/>
        </p:nvPicPr>
        <p:blipFill>
          <a:blip r:embed="rId2"/>
          <a:stretch>
            <a:fillRect/>
          </a:stretch>
        </p:blipFill>
        <p:spPr>
          <a:xfrm>
            <a:off x="0" y="8417"/>
            <a:ext cx="12192000" cy="1163125"/>
          </a:xfrm>
          <a:prstGeom prst="rect">
            <a:avLst/>
          </a:prstGeom>
        </p:spPr>
      </p:pic>
      <p:sp>
        <p:nvSpPr>
          <p:cNvPr id="2" name="Prostokąt 1">
            <a:extLst>
              <a:ext uri="{FF2B5EF4-FFF2-40B4-BE49-F238E27FC236}">
                <a16:creationId xmlns:a16="http://schemas.microsoft.com/office/drawing/2014/main" id="{FE7AF2A3-532C-4325-999F-8600D203BD75}"/>
              </a:ext>
            </a:extLst>
          </p:cNvPr>
          <p:cNvSpPr/>
          <p:nvPr/>
        </p:nvSpPr>
        <p:spPr>
          <a:xfrm>
            <a:off x="1118118" y="1924082"/>
            <a:ext cx="9955763" cy="2308324"/>
          </a:xfrm>
          <a:prstGeom prst="rect">
            <a:avLst/>
          </a:prstGeom>
        </p:spPr>
        <p:txBody>
          <a:bodyPr wrap="square">
            <a:spAutoFit/>
          </a:bodyPr>
          <a:lstStyle/>
          <a:p>
            <a:pPr algn="just"/>
            <a:r>
              <a:rPr lang="en-GB" sz="2400" dirty="0">
                <a:solidFill>
                  <a:schemeClr val="accent1">
                    <a:lumMod val="75000"/>
                  </a:schemeClr>
                </a:solidFill>
              </a:rPr>
              <a:t>AVT-278 will  review approval processes for RPAS operations to establish best practice, with a focus on risk based methods,  to generate a common baseline for the subsequent RTG</a:t>
            </a:r>
            <a:r>
              <a:rPr lang="pl-PL" sz="2400" dirty="0">
                <a:solidFill>
                  <a:schemeClr val="accent1">
                    <a:lumMod val="75000"/>
                  </a:schemeClr>
                </a:solidFill>
              </a:rPr>
              <a:t> (</a:t>
            </a:r>
            <a:r>
              <a:rPr lang="en-GB" sz="2400" dirty="0">
                <a:solidFill>
                  <a:schemeClr val="accent1">
                    <a:lumMod val="75000"/>
                  </a:schemeClr>
                </a:solidFill>
              </a:rPr>
              <a:t>RTO Task Group</a:t>
            </a:r>
            <a:r>
              <a:rPr lang="pl-PL" sz="2400" dirty="0">
                <a:solidFill>
                  <a:schemeClr val="accent1">
                    <a:lumMod val="75000"/>
                  </a:schemeClr>
                </a:solidFill>
              </a:rPr>
              <a:t>)</a:t>
            </a:r>
            <a:r>
              <a:rPr lang="en-GB" sz="2400" dirty="0">
                <a:solidFill>
                  <a:schemeClr val="accent1">
                    <a:lumMod val="75000"/>
                  </a:schemeClr>
                </a:solidFill>
              </a:rPr>
              <a:t> activity. NATO will benefit from a mutually acceptable basis for this approval process allowing member states to follow legitimate steps in planning and executing successful missions as will be evaluated by AVT-278.</a:t>
            </a:r>
            <a:endParaRPr lang="pl-PL" sz="2400" dirty="0">
              <a:solidFill>
                <a:schemeClr val="accent1">
                  <a:lumMod val="75000"/>
                </a:schemeClr>
              </a:solidFill>
            </a:endParaRPr>
          </a:p>
        </p:txBody>
      </p:sp>
    </p:spTree>
    <p:extLst>
      <p:ext uri="{BB962C8B-B14F-4D97-AF65-F5344CB8AC3E}">
        <p14:creationId xmlns:p14="http://schemas.microsoft.com/office/powerpoint/2010/main" val="1260402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E35DD742-C598-43B7-8126-ED84C1A73226}"/>
              </a:ext>
            </a:extLst>
          </p:cNvPr>
          <p:cNvPicPr>
            <a:picLocks noChangeAspect="1"/>
          </p:cNvPicPr>
          <p:nvPr/>
        </p:nvPicPr>
        <p:blipFill>
          <a:blip r:embed="rId2"/>
          <a:stretch>
            <a:fillRect/>
          </a:stretch>
        </p:blipFill>
        <p:spPr>
          <a:xfrm>
            <a:off x="0" y="8417"/>
            <a:ext cx="12192000" cy="1163125"/>
          </a:xfrm>
          <a:prstGeom prst="rect">
            <a:avLst/>
          </a:prstGeom>
        </p:spPr>
      </p:pic>
      <p:sp>
        <p:nvSpPr>
          <p:cNvPr id="2" name="Prostokąt 1">
            <a:extLst>
              <a:ext uri="{FF2B5EF4-FFF2-40B4-BE49-F238E27FC236}">
                <a16:creationId xmlns:a16="http://schemas.microsoft.com/office/drawing/2014/main" id="{FE7AF2A3-532C-4325-999F-8600D203BD75}"/>
              </a:ext>
            </a:extLst>
          </p:cNvPr>
          <p:cNvSpPr/>
          <p:nvPr/>
        </p:nvSpPr>
        <p:spPr>
          <a:xfrm>
            <a:off x="1118118" y="1924082"/>
            <a:ext cx="9955763" cy="2308324"/>
          </a:xfrm>
          <a:prstGeom prst="rect">
            <a:avLst/>
          </a:prstGeom>
        </p:spPr>
        <p:txBody>
          <a:bodyPr wrap="square">
            <a:spAutoFit/>
          </a:bodyPr>
          <a:lstStyle/>
          <a:p>
            <a:pPr hangingPunct="0"/>
            <a:r>
              <a:rPr lang="en-GB" sz="2400" dirty="0">
                <a:solidFill>
                  <a:schemeClr val="accent1">
                    <a:lumMod val="75000"/>
                  </a:schemeClr>
                </a:solidFill>
              </a:rPr>
              <a:t>The aim for AVT-278 is:</a:t>
            </a:r>
          </a:p>
          <a:p>
            <a:pPr hangingPunct="0"/>
            <a:endParaRPr lang="pl-PL" sz="2400" dirty="0">
              <a:solidFill>
                <a:schemeClr val="accent1">
                  <a:lumMod val="75000"/>
                </a:schemeClr>
              </a:solidFill>
            </a:endParaRPr>
          </a:p>
          <a:p>
            <a:pPr algn="just" hangingPunct="0"/>
            <a:r>
              <a:rPr lang="en-GB" sz="2400" dirty="0">
                <a:solidFill>
                  <a:schemeClr val="accent1">
                    <a:lumMod val="75000"/>
                  </a:schemeClr>
                </a:solidFill>
              </a:rPr>
              <a:t>A recommendation for a clear and baseline equivalent level of safety to assist in obtaining operational approvals (and civil acceptance) of RPAS operations utilised by NATO.</a:t>
            </a:r>
          </a:p>
          <a:p>
            <a:pPr algn="just"/>
            <a:endParaRPr lang="pl-PL" sz="2400" dirty="0">
              <a:solidFill>
                <a:schemeClr val="accent1">
                  <a:lumMod val="75000"/>
                </a:schemeClr>
              </a:solidFill>
            </a:endParaRPr>
          </a:p>
        </p:txBody>
      </p:sp>
    </p:spTree>
    <p:extLst>
      <p:ext uri="{BB962C8B-B14F-4D97-AF65-F5344CB8AC3E}">
        <p14:creationId xmlns:p14="http://schemas.microsoft.com/office/powerpoint/2010/main" val="1524967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E35DD742-C598-43B7-8126-ED84C1A73226}"/>
              </a:ext>
            </a:extLst>
          </p:cNvPr>
          <p:cNvPicPr>
            <a:picLocks noChangeAspect="1"/>
          </p:cNvPicPr>
          <p:nvPr/>
        </p:nvPicPr>
        <p:blipFill>
          <a:blip r:embed="rId2"/>
          <a:stretch>
            <a:fillRect/>
          </a:stretch>
        </p:blipFill>
        <p:spPr>
          <a:xfrm>
            <a:off x="0" y="8417"/>
            <a:ext cx="12192000" cy="1163125"/>
          </a:xfrm>
          <a:prstGeom prst="rect">
            <a:avLst/>
          </a:prstGeom>
        </p:spPr>
      </p:pic>
      <p:sp>
        <p:nvSpPr>
          <p:cNvPr id="2" name="Prostokąt 1">
            <a:extLst>
              <a:ext uri="{FF2B5EF4-FFF2-40B4-BE49-F238E27FC236}">
                <a16:creationId xmlns:a16="http://schemas.microsoft.com/office/drawing/2014/main" id="{FE7AF2A3-532C-4325-999F-8600D203BD75}"/>
              </a:ext>
            </a:extLst>
          </p:cNvPr>
          <p:cNvSpPr/>
          <p:nvPr/>
        </p:nvSpPr>
        <p:spPr>
          <a:xfrm>
            <a:off x="1118118" y="1924082"/>
            <a:ext cx="9955763" cy="830997"/>
          </a:xfrm>
          <a:prstGeom prst="rect">
            <a:avLst/>
          </a:prstGeom>
        </p:spPr>
        <p:txBody>
          <a:bodyPr wrap="square">
            <a:spAutoFit/>
          </a:bodyPr>
          <a:lstStyle/>
          <a:p>
            <a:pPr hangingPunct="0"/>
            <a:r>
              <a:rPr lang="en-GB" sz="2400" dirty="0">
                <a:solidFill>
                  <a:schemeClr val="accent1">
                    <a:lumMod val="75000"/>
                  </a:schemeClr>
                </a:solidFill>
              </a:rPr>
              <a:t>AVT-310 / Hybrid/Electric Aircraft Design and </a:t>
            </a:r>
            <a:r>
              <a:rPr lang="en-GB" sz="2400" dirty="0" err="1">
                <a:solidFill>
                  <a:schemeClr val="accent1">
                    <a:lumMod val="75000"/>
                  </a:schemeClr>
                </a:solidFill>
              </a:rPr>
              <a:t>STAndards</a:t>
            </a:r>
            <a:r>
              <a:rPr lang="en-GB" sz="2400" dirty="0">
                <a:solidFill>
                  <a:schemeClr val="accent1">
                    <a:lumMod val="75000"/>
                  </a:schemeClr>
                </a:solidFill>
              </a:rPr>
              <a:t> , Research and Technology (HEADSTART)</a:t>
            </a:r>
          </a:p>
        </p:txBody>
      </p:sp>
      <p:pic>
        <p:nvPicPr>
          <p:cNvPr id="7" name="Obraz 6">
            <a:extLst>
              <a:ext uri="{FF2B5EF4-FFF2-40B4-BE49-F238E27FC236}">
                <a16:creationId xmlns:a16="http://schemas.microsoft.com/office/drawing/2014/main" id="{A0FF3C9D-B38F-40A5-B198-8CF9C9771C6F}"/>
              </a:ext>
            </a:extLst>
          </p:cNvPr>
          <p:cNvPicPr>
            <a:picLocks noChangeAspect="1"/>
          </p:cNvPicPr>
          <p:nvPr/>
        </p:nvPicPr>
        <p:blipFill rotWithShape="1">
          <a:blip r:embed="rId3"/>
          <a:srcRect l="14235" t="50000" r="68163" b="17651"/>
          <a:stretch/>
        </p:blipFill>
        <p:spPr>
          <a:xfrm>
            <a:off x="3254705" y="3149081"/>
            <a:ext cx="5682587" cy="3298371"/>
          </a:xfrm>
          <a:prstGeom prst="rect">
            <a:avLst/>
          </a:prstGeom>
        </p:spPr>
      </p:pic>
    </p:spTree>
    <p:extLst>
      <p:ext uri="{BB962C8B-B14F-4D97-AF65-F5344CB8AC3E}">
        <p14:creationId xmlns:p14="http://schemas.microsoft.com/office/powerpoint/2010/main" val="427281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E35DD742-C598-43B7-8126-ED84C1A73226}"/>
              </a:ext>
            </a:extLst>
          </p:cNvPr>
          <p:cNvPicPr>
            <a:picLocks noChangeAspect="1"/>
          </p:cNvPicPr>
          <p:nvPr/>
        </p:nvPicPr>
        <p:blipFill>
          <a:blip r:embed="rId2"/>
          <a:stretch>
            <a:fillRect/>
          </a:stretch>
        </p:blipFill>
        <p:spPr>
          <a:xfrm>
            <a:off x="0" y="8417"/>
            <a:ext cx="12192000" cy="1163125"/>
          </a:xfrm>
          <a:prstGeom prst="rect">
            <a:avLst/>
          </a:prstGeom>
        </p:spPr>
      </p:pic>
      <p:sp>
        <p:nvSpPr>
          <p:cNvPr id="2" name="Prostokąt 1">
            <a:extLst>
              <a:ext uri="{FF2B5EF4-FFF2-40B4-BE49-F238E27FC236}">
                <a16:creationId xmlns:a16="http://schemas.microsoft.com/office/drawing/2014/main" id="{FE7AF2A3-532C-4325-999F-8600D203BD75}"/>
              </a:ext>
            </a:extLst>
          </p:cNvPr>
          <p:cNvSpPr/>
          <p:nvPr/>
        </p:nvSpPr>
        <p:spPr>
          <a:xfrm>
            <a:off x="1118118" y="1924082"/>
            <a:ext cx="9955763" cy="3570208"/>
          </a:xfrm>
          <a:prstGeom prst="rect">
            <a:avLst/>
          </a:prstGeom>
        </p:spPr>
        <p:txBody>
          <a:bodyPr wrap="square">
            <a:spAutoFit/>
          </a:bodyPr>
          <a:lstStyle/>
          <a:p>
            <a:pPr algn="just">
              <a:spcAft>
                <a:spcPts val="1200"/>
              </a:spcAft>
            </a:pPr>
            <a:r>
              <a:rPr lang="en-GB" sz="2400">
                <a:solidFill>
                  <a:schemeClr val="accent1">
                    <a:lumMod val="75000"/>
                  </a:schemeClr>
                </a:solidFill>
              </a:rPr>
              <a:t>The primary aim of the AVT-310 activity is to establish a team of technical specialists dealing with hybrid/electric propulsion systems, and, based on their expertise a technical report detailing a research and development roadmap leading to a flying testbed/demonstrator programme is envisioned. Initially, brainstorming will take place in order to create a concept cloud of future use cases, which will then be tested for feasibility as the RTG work progresses.</a:t>
            </a:r>
          </a:p>
          <a:p>
            <a:pPr algn="just">
              <a:spcAft>
                <a:spcPts val="1200"/>
              </a:spcAft>
            </a:pPr>
            <a:r>
              <a:rPr lang="en-GB" sz="2400">
                <a:solidFill>
                  <a:schemeClr val="accent1">
                    <a:lumMod val="75000"/>
                  </a:schemeClr>
                </a:solidFill>
              </a:rPr>
              <a:t>All application scenarios considered pertinent to military airborne systems, such as transportation of personnel/materiel as well as UAVs are to be considered, and, shall include CTOL/STOL/ESTOL/VTOL types.</a:t>
            </a:r>
          </a:p>
        </p:txBody>
      </p:sp>
    </p:spTree>
    <p:extLst>
      <p:ext uri="{BB962C8B-B14F-4D97-AF65-F5344CB8AC3E}">
        <p14:creationId xmlns:p14="http://schemas.microsoft.com/office/powerpoint/2010/main" val="2705116631"/>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508</Words>
  <Application>Microsoft Office PowerPoint</Application>
  <PresentationFormat>Panoramiczny</PresentationFormat>
  <Paragraphs>18</Paragraphs>
  <Slides>8</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8</vt:i4>
      </vt:variant>
    </vt:vector>
  </HeadingPairs>
  <TitlesOfParts>
    <vt:vector size="14" baseType="lpstr">
      <vt:lpstr>Arial</vt:lpstr>
      <vt:lpstr>Calibri</vt:lpstr>
      <vt:lpstr>Calibri Light</vt:lpstr>
      <vt:lpstr>Cambria</vt:lpstr>
      <vt:lpstr>Wingdings</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Andrzej Majka</dc:creator>
  <cp:lastModifiedBy>Andrzej Majka</cp:lastModifiedBy>
  <cp:revision>1</cp:revision>
  <dcterms:created xsi:type="dcterms:W3CDTF">2018-12-03T20:27:01Z</dcterms:created>
  <dcterms:modified xsi:type="dcterms:W3CDTF">2018-12-03T21:30:01Z</dcterms:modified>
</cp:coreProperties>
</file>